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5" r:id="rId5"/>
    <p:sldMasterId id="2147483937" r:id="rId6"/>
  </p:sldMasterIdLst>
  <p:notesMasterIdLst>
    <p:notesMasterId r:id="rId13"/>
  </p:notesMasterIdLst>
  <p:handoutMasterIdLst>
    <p:handoutMasterId r:id="rId14"/>
  </p:handoutMasterIdLst>
  <p:sldIdLst>
    <p:sldId id="2005" r:id="rId7"/>
    <p:sldId id="2004" r:id="rId8"/>
    <p:sldId id="2006" r:id="rId9"/>
    <p:sldId id="2008" r:id="rId10"/>
    <p:sldId id="2010" r:id="rId11"/>
    <p:sldId id="2009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berley Hill" initials="KH" lastIdx="2" clrIdx="0">
    <p:extLst>
      <p:ext uri="{19B8F6BF-5375-455C-9EA6-DF929625EA0E}">
        <p15:presenceInfo xmlns:p15="http://schemas.microsoft.com/office/powerpoint/2012/main" userId="f72167032bb178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9EC"/>
    <a:srgbClr val="00549A"/>
    <a:srgbClr val="D6D6D6"/>
    <a:srgbClr val="C2CEDF"/>
    <a:srgbClr val="248700"/>
    <a:srgbClr val="00AAD6"/>
    <a:srgbClr val="2D4A5F"/>
    <a:srgbClr val="FFD200"/>
    <a:srgbClr val="DA291C"/>
    <a:srgbClr val="B8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6" autoAdjust="0"/>
    <p:restoredTop sz="94419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1338" y="96"/>
      </p:cViewPr>
      <p:guideLst>
        <p:guide orient="horz" pos="2190"/>
        <p:guide pos="3840"/>
      </p:guideLst>
    </p:cSldViewPr>
  </p:slideViewPr>
  <p:outlineViewPr>
    <p:cViewPr>
      <p:scale>
        <a:sx n="33" d="100"/>
        <a:sy n="33" d="100"/>
      </p:scale>
      <p:origin x="0" y="-557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3102" y="102"/>
      </p:cViewPr>
      <p:guideLst/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14" Type="http://schemas.openxmlformats.org/officeDocument/2006/relationships/handoutMaster" Target="handoutMasters/handoutMaster1.xml"/><Relationship Id="rId9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437727-51E5-49F1-8943-47C8D77C83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B6F49-6D71-4D22-B278-B8338B67B1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5F151-2BC5-4ACA-AD81-26CD88964D6D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0E94F-4AF1-4133-888A-69C7575EC1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37019-4D4D-4F66-9E0D-9E20DE8A7B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C88BF-AC80-4250-AF4D-3EF8B739EB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EDE81-F649-4D50-8DE9-8683F05A4A8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AA5F5-96AB-479B-87D6-D77FCC1C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3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1pPr>
    <a:lvl2pPr marL="483389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2pPr>
    <a:lvl3pPr marL="966779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3pPr>
    <a:lvl4pPr marL="1450168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4pPr>
    <a:lvl5pPr marL="1933556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5pPr>
    <a:lvl6pPr marL="2416946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6pPr>
    <a:lvl7pPr marL="2900335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7pPr>
    <a:lvl8pPr marL="3383724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8pPr>
    <a:lvl9pPr marL="3867114" algn="l" defTabSz="966779" rtl="0" eaLnBrk="1" latinLnBrk="0" hangingPunct="1">
      <a:defRPr sz="12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.bin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2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4.bin"/></Relationships>
</file>

<file path=ppt/slideLayouts/_rels/slideLayout2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0.svg"/><Relationship Id="rId7" Type="http://schemas.openxmlformats.org/officeDocument/2006/relationships/image" Target="../media/image230.svg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11" Type="http://schemas.openxmlformats.org/officeDocument/2006/relationships/image" Target="../media/image270.svg"/><Relationship Id="rId5" Type="http://schemas.openxmlformats.org/officeDocument/2006/relationships/image" Target="../media/image210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50.svg"/></Relationships>
</file>

<file path=ppt/slideLayouts/_rels/slideLayout2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svg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7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0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250.svg"/><Relationship Id="rId4" Type="http://schemas.openxmlformats.org/officeDocument/2006/relationships/image" Target="../media/image190.svg"/><Relationship Id="rId9" Type="http://schemas.openxmlformats.org/officeDocument/2006/relationships/image" Target="../media/image22.png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8AF582-F6D3-034B-9210-7D8E46B4B0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97" y="1"/>
            <a:ext cx="3758103" cy="3340479"/>
          </a:xfrm>
          <a:prstGeom prst="rect">
            <a:avLst/>
          </a:prstGeom>
        </p:spPr>
      </p:pic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E4DD6EF6-17F3-45D8-A8D2-0568216B3B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029" y="3695610"/>
            <a:ext cx="7400329" cy="506121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239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B4D047A-9F4D-4399-A857-F5677E988A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29" y="5554037"/>
            <a:ext cx="7400329" cy="302523"/>
          </a:xfrm>
        </p:spPr>
        <p:txBody>
          <a:bodyPr lIns="0" anchor="b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6F1E0606-FEB5-4D72-9765-20ABFEC69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028" y="5947152"/>
            <a:ext cx="7400329" cy="302523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2020 / MM / DD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992A3655-A89B-404E-95A8-B74F01FE3E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029" y="2931619"/>
            <a:ext cx="7400329" cy="746739"/>
          </a:xfrm>
        </p:spPr>
        <p:txBody>
          <a:bodyPr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latin typeface="+mn-lt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4E40C08-1815-6547-B000-476EFB3B62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24" y="674379"/>
            <a:ext cx="1375032" cy="10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5208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5">
            <a:extLst>
              <a:ext uri="{FF2B5EF4-FFF2-40B4-BE49-F238E27FC236}">
                <a16:creationId xmlns:a16="http://schemas.microsoft.com/office/drawing/2014/main" id="{7450B546-820A-4A0E-AEAB-10A8AAE591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2758" y="860382"/>
            <a:ext cx="1037239" cy="601889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7649F7A-8028-F840-BC01-28302B4727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029" y="3695610"/>
            <a:ext cx="7400329" cy="506121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23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9910266E-A1B6-EF49-86BA-9483814F9D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29" y="5554037"/>
            <a:ext cx="7400329" cy="302523"/>
          </a:xfrm>
        </p:spPr>
        <p:txBody>
          <a:bodyPr lIns="0" anchor="b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947DA4F5-5F2A-7542-875E-0BC0F1C5CA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028" y="5947152"/>
            <a:ext cx="7400329" cy="302523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2020 / MM / DD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361FE9D0-94AD-B848-810D-37D5359DE7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029" y="2931619"/>
            <a:ext cx="7400329" cy="746739"/>
          </a:xfrm>
        </p:spPr>
        <p:txBody>
          <a:bodyPr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8752524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57024449-C9FB-B74C-80E0-D71F731E80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029" y="3902709"/>
            <a:ext cx="8775771" cy="1962881"/>
          </a:xfrm>
        </p:spPr>
        <p:txBody>
          <a:bodyPr wrap="square" lIns="0" anchor="t" anchorCtr="0">
            <a:noAutofit/>
          </a:bodyPr>
          <a:lstStyle>
            <a:lvl1pPr marL="0" indent="0">
              <a:buNone/>
              <a:defRPr sz="23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CF5627A6-7869-AD48-A7D4-090DE208AB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029" y="2931021"/>
            <a:ext cx="8775769" cy="746739"/>
          </a:xfrm>
        </p:spPr>
        <p:txBody>
          <a:bodyPr wrap="square"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01ED041-E9D4-E84E-AE30-807A909E6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7554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1_Image or illustr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84CA680-3F74-46FC-AA79-25252FA4BBC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solidFill>
            <a:srgbClr val="00549A"/>
          </a:solidFill>
        </p:spPr>
        <p:txBody>
          <a:bodyPr lIns="180000" tIns="252000" rIns="72000"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illustration or image</a:t>
            </a:r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6CCCBA27-4D3E-184F-9D03-9F4975309E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029" y="3902709"/>
            <a:ext cx="4813371" cy="1962881"/>
          </a:xfrm>
        </p:spPr>
        <p:txBody>
          <a:bodyPr wrap="square" lIns="0" anchor="t" anchorCtr="0">
            <a:noAutofit/>
          </a:bodyPr>
          <a:lstStyle>
            <a:lvl1pPr marL="0" indent="0">
              <a:buNone/>
              <a:defRPr sz="23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049F95EC-4C21-E04E-A57F-B8B1438C0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029" y="2931021"/>
            <a:ext cx="4813369" cy="746739"/>
          </a:xfrm>
        </p:spPr>
        <p:txBody>
          <a:bodyPr wrap="square"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10A1C55-7EC1-8346-A337-9E0B13D80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3400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049F95EC-4C21-E04E-A57F-B8B1438C0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9810" y="2931021"/>
            <a:ext cx="8072380" cy="1268288"/>
          </a:xfrm>
        </p:spPr>
        <p:txBody>
          <a:bodyPr wrap="square" lIns="0"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3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3" name="Picture 2" descr="A picture containing device, drawing&#10;&#10;Description automatically generated">
            <a:extLst>
              <a:ext uri="{FF2B5EF4-FFF2-40B4-BE49-F238E27FC236}">
                <a16:creationId xmlns:a16="http://schemas.microsoft.com/office/drawing/2014/main" id="{AC36433B-F1F5-C948-959C-7A81D203AF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14165" cy="3429061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E88CBC8-4285-B84A-8985-C0266D920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B42CF0A-27B5-9343-8A72-DD0929120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7330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049F95EC-4C21-E04E-A57F-B8B1438C0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9810" y="2931021"/>
            <a:ext cx="8072380" cy="1268288"/>
          </a:xfrm>
        </p:spPr>
        <p:txBody>
          <a:bodyPr wrap="square" lIns="0"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3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4" name="Picture 3" descr="A picture containing airplane&#10;&#10;Description automatically generated">
            <a:extLst>
              <a:ext uri="{FF2B5EF4-FFF2-40B4-BE49-F238E27FC236}">
                <a16:creationId xmlns:a16="http://schemas.microsoft.com/office/drawing/2014/main" id="{486E98F5-C364-3E4B-B32C-6FA2F4A9D2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1064" y="-10241"/>
            <a:ext cx="5452963" cy="2608377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5E48C3B-BD66-D34D-90C8-7E8343174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9FE8298-7058-9E4E-B3E7-C021F51FD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47608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text">
            <a:extLst>
              <a:ext uri="{FF2B5EF4-FFF2-40B4-BE49-F238E27FC236}">
                <a16:creationId xmlns:a16="http://schemas.microsoft.com/office/drawing/2014/main" id="{C7085336-C273-2647-AE7D-F53152509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619460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 algn="l">
              <a:defRPr sz="3600"/>
            </a:lvl1pPr>
          </a:lstStyle>
          <a:p>
            <a:r>
              <a:rPr lang="fr-CA" dirty="0"/>
              <a:t>Agenda</a:t>
            </a:r>
            <a:endParaRPr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2437648"/>
            <a:ext cx="10950591" cy="3359447"/>
          </a:xfrm>
        </p:spPr>
        <p:txBody>
          <a:bodyPr lIns="0" numCol="2" spcCol="360000">
            <a:noAutofit/>
          </a:bodyPr>
          <a:lstStyle>
            <a:lvl1pPr marL="609402" indent="-609402">
              <a:spcBef>
                <a:spcPts val="0"/>
              </a:spcBef>
              <a:spcAft>
                <a:spcPts val="3000"/>
              </a:spcAft>
              <a:buFont typeface="+mj-lt"/>
              <a:buAutoNum type="arabicPeriod"/>
              <a:defRPr sz="2800" b="1"/>
            </a:lvl1pPr>
            <a:lvl2pPr marL="713086" indent="-357601">
              <a:spcBef>
                <a:spcPts val="0"/>
              </a:spcBef>
              <a:spcAft>
                <a:spcPts val="2666"/>
              </a:spcAft>
              <a:buFont typeface="Arial" panose="020B0604020202020204" pitchFamily="34" charset="0"/>
              <a:buChar char="•"/>
              <a:tabLst/>
              <a:defRPr sz="2666"/>
            </a:lvl2pPr>
            <a:lvl3pPr marL="1070685" indent="-357601">
              <a:spcBef>
                <a:spcPts val="0"/>
              </a:spcBef>
              <a:spcAft>
                <a:spcPts val="1066"/>
              </a:spcAft>
              <a:buFont typeface="Courier New" panose="02070309020205020404" pitchFamily="49" charset="0"/>
              <a:buChar char="o"/>
              <a:tabLst/>
              <a:defRPr sz="2133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Agenda item</a:t>
            </a:r>
          </a:p>
        </p:txBody>
      </p:sp>
      <p:pic>
        <p:nvPicPr>
          <p:cNvPr id="3" name="Picture 2" descr="A picture containing table, guitar&#10;&#10;Description automatically generated">
            <a:extLst>
              <a:ext uri="{FF2B5EF4-FFF2-40B4-BE49-F238E27FC236}">
                <a16:creationId xmlns:a16="http://schemas.microsoft.com/office/drawing/2014/main" id="{72F766B8-E796-D846-990A-86EEDA9C2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21" y="-5553"/>
            <a:ext cx="4928027" cy="1526675"/>
          </a:xfrm>
          <a:prstGeom prst="rect">
            <a:avLst/>
          </a:prstGeom>
        </p:spPr>
      </p:pic>
      <p:pic>
        <p:nvPicPr>
          <p:cNvPr id="10" name="Picture 9" descr="bell1.png">
            <a:extLst>
              <a:ext uri="{FF2B5EF4-FFF2-40B4-BE49-F238E27FC236}">
                <a16:creationId xmlns:a16="http://schemas.microsoft.com/office/drawing/2014/main" id="{C3E07977-9CBF-7342-A66A-70CBE1827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07CD28C-BFA2-EA40-8A76-1D7D560BC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ABF051B-AF55-024F-BEE6-ECA5ACC2A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65581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text">
            <a:extLst>
              <a:ext uri="{FF2B5EF4-FFF2-40B4-BE49-F238E27FC236}">
                <a16:creationId xmlns:a16="http://schemas.microsoft.com/office/drawing/2014/main" id="{C7085336-C273-2647-AE7D-F53152509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239308"/>
            <a:ext cx="10950591" cy="4721662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399"/>
            </a:lvl2pPr>
            <a:lvl3pPr marL="1070685" indent="-35760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tabLst/>
              <a:defRPr sz="2000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2528AE7-116B-2048-8428-FE1F0278C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1F509885-EA96-494D-9CCA-9DFB8561A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61162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F0265C9-7830-B549-A500-88F26899F57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239309"/>
            <a:ext cx="10950591" cy="3861316"/>
          </a:xfrm>
        </p:spPr>
        <p:txBody>
          <a:bodyPr wrap="square"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399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2000"/>
            </a:lvl3pPr>
            <a:lvl4pPr marL="1426170" indent="-355484">
              <a:spcBef>
                <a:spcPts val="0"/>
              </a:spcBef>
              <a:spcAft>
                <a:spcPts val="1066"/>
              </a:spcAft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81F3A1-128A-7949-A827-E803AE039F4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2B40D386-ECE4-544D-A92D-D54FDFE03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B503301-DB4F-A643-A804-B0AAF735D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FC3215EB-A122-234B-8AF0-00734BD7A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905CA59-221D-7A41-8AA3-E20192C980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3018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_Kicker box 2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F0265C9-7830-B549-A500-88F26899F57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239309"/>
            <a:ext cx="10950591" cy="3861316"/>
          </a:xfrm>
        </p:spPr>
        <p:txBody>
          <a:bodyPr wrap="square"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399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2000"/>
            </a:lvl3pPr>
            <a:lvl4pPr marL="1426170" indent="-355484">
              <a:spcBef>
                <a:spcPts val="0"/>
              </a:spcBef>
              <a:spcAft>
                <a:spcPts val="1066"/>
              </a:spcAft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2B40D386-ECE4-544D-A92D-D54FDFE03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929A50-8684-9944-8B53-BF22AA4BEB91}"/>
              </a:ext>
            </a:extLst>
          </p:cNvPr>
          <p:cNvSpPr/>
          <p:nvPr userDrawn="1"/>
        </p:nvSpPr>
        <p:spPr>
          <a:xfrm>
            <a:off x="0" y="5128231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C2E3327-856E-AA45-85FA-4BAB0876A2B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448485"/>
            <a:ext cx="9622503" cy="904971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</a:t>
            </a:r>
            <a:br>
              <a:rPr lang="fr-CA" dirty="0"/>
            </a:br>
            <a:r>
              <a:rPr lang="fr-CA" dirty="0"/>
              <a:t>2-line</a:t>
            </a:r>
            <a:endParaRPr lang="en-US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BB03E465-5239-7847-96FE-3C77BADB4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5945C1C8-9B7B-6945-B120-B72BD39A92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5578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757963"/>
            <a:ext cx="10950591" cy="4203008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399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000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1800"/>
            </a:lvl3pPr>
            <a:lvl4pPr marL="1426170" indent="-355484">
              <a:spcBef>
                <a:spcPts val="0"/>
              </a:spcBef>
              <a:spcAft>
                <a:spcPts val="1066"/>
              </a:spcAft>
              <a:tabLst/>
              <a:defRPr sz="1599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59A1F990-6966-DF4A-80C1-B39084457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43F6C81-1153-6343-84A7-554E2D36F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C2B31CD-C247-D24B-AF22-57979D4E2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2683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 subtitle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757963"/>
            <a:ext cx="10950591" cy="3367567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399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000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1800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599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9DB24AD5-A3E1-3944-B2B2-EAA412D52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3B6E6D-CBD0-DD40-9C81-9CED5493DD6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4BA0158D-F317-E941-9C59-9CB28DD3C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B1ECECB-347D-8C42-8B92-08DD5BE92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8432435-E40E-C54D-8CAA-D4B71E4FB4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0396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 subtitle_Kicker box 2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757963"/>
            <a:ext cx="10950591" cy="3367567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399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000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1800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599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9DB24AD5-A3E1-3944-B2B2-EAA412D52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E4A9C6-5B65-5342-A743-12359B4C4DD9}"/>
              </a:ext>
            </a:extLst>
          </p:cNvPr>
          <p:cNvSpPr/>
          <p:nvPr userDrawn="1"/>
        </p:nvSpPr>
        <p:spPr>
          <a:xfrm>
            <a:off x="0" y="5128231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1D0F3F6C-324C-6B4E-BF0F-6668E223A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9E897644-FBD9-8744-AF6E-D71A2DF74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41028BE-8EBE-9F41-A456-9C84532A24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448485"/>
            <a:ext cx="9622503" cy="904971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</a:t>
            </a:r>
            <a:br>
              <a:rPr lang="fr-CA" dirty="0"/>
            </a:br>
            <a:r>
              <a:rPr lang="fr-CA" dirty="0"/>
              <a:t>2-line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6064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text">
            <a:extLst>
              <a:ext uri="{FF2B5EF4-FFF2-40B4-BE49-F238E27FC236}">
                <a16:creationId xmlns:a16="http://schemas.microsoft.com/office/drawing/2014/main" id="{59A1F990-6966-DF4A-80C1-B39084457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D8791-B99D-FC45-B311-ED63AAD815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234" y="1239308"/>
            <a:ext cx="5302251" cy="4708808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5B32D5F-261A-984D-91B9-2B799B8138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80155" y="1239308"/>
            <a:ext cx="5302251" cy="4708808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41EDC559-0FB9-F04F-BA9A-E82D9A8AC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CB335AD2-4175-1947-AF6A-6EBCEECE4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4360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1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59A1F990-6966-DF4A-80C1-B39084457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D8791-B99D-FC45-B311-ED63AAD815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234" y="1836362"/>
            <a:ext cx="5302251" cy="4111753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5B32D5F-261A-984D-91B9-2B799B8138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80155" y="1836362"/>
            <a:ext cx="5302251" cy="4111753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B312B65-61C7-644C-9E51-1C222D54A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C306FE09-A424-3D4D-876F-2DF21DC54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3531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7">
            <a:extLst>
              <a:ext uri="{FF2B5EF4-FFF2-40B4-BE49-F238E27FC236}">
                <a16:creationId xmlns:a16="http://schemas.microsoft.com/office/drawing/2014/main" id="{3B36A903-5FBA-43D7-8E84-34ECB8D36A82}"/>
              </a:ext>
            </a:extLst>
          </p:cNvPr>
          <p:cNvSpPr/>
          <p:nvPr userDrawn="1"/>
        </p:nvSpPr>
        <p:spPr bwMode="auto">
          <a:xfrm>
            <a:off x="6456300" y="1307446"/>
            <a:ext cx="5126104" cy="4240992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6" name="Rounded Rectangle 27">
            <a:extLst>
              <a:ext uri="{FF2B5EF4-FFF2-40B4-BE49-F238E27FC236}">
                <a16:creationId xmlns:a16="http://schemas.microsoft.com/office/drawing/2014/main" id="{700B5992-90CC-4564-9B11-54A2DA546D7C}"/>
              </a:ext>
            </a:extLst>
          </p:cNvPr>
          <p:cNvSpPr/>
          <p:nvPr userDrawn="1"/>
        </p:nvSpPr>
        <p:spPr bwMode="auto">
          <a:xfrm>
            <a:off x="624416" y="1327727"/>
            <a:ext cx="5126104" cy="4240992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222ABE-8B45-4BB7-9A78-762D680FFF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117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fr-C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FA9AD2-7CF6-4CDE-B8DB-72F60F1F33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3553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Titeltext">
            <a:extLst>
              <a:ext uri="{FF2B5EF4-FFF2-40B4-BE49-F238E27FC236}">
                <a16:creationId xmlns:a16="http://schemas.microsoft.com/office/drawing/2014/main" id="{68157318-3396-514E-8EDC-502C67B63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85E5D8B-7C25-064B-84DA-BDBFFDF01A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0338" y="2209117"/>
            <a:ext cx="4596063" cy="3047061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A82C8E9-96FD-EC48-BC04-A012C26786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33554" y="2209117"/>
            <a:ext cx="4596063" cy="3047061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2468197-DDFC-9846-A584-91428C018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BE4068A-A4E3-274F-B9E5-353D801AB4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7148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text">
            <a:extLst>
              <a:ext uri="{FF2B5EF4-FFF2-40B4-BE49-F238E27FC236}">
                <a16:creationId xmlns:a16="http://schemas.microsoft.com/office/drawing/2014/main" id="{656022BB-A021-6F40-9FBE-32FDC58E0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386C05-6EA1-E54F-824A-45F065CD0474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Rounded Rectangle 27">
            <a:extLst>
              <a:ext uri="{FF2B5EF4-FFF2-40B4-BE49-F238E27FC236}">
                <a16:creationId xmlns:a16="http://schemas.microsoft.com/office/drawing/2014/main" id="{A7A25289-6803-7A48-A304-716AA02205CD}"/>
              </a:ext>
            </a:extLst>
          </p:cNvPr>
          <p:cNvSpPr/>
          <p:nvPr userDrawn="1"/>
        </p:nvSpPr>
        <p:spPr bwMode="auto">
          <a:xfrm>
            <a:off x="6456300" y="1307447"/>
            <a:ext cx="5126104" cy="3620795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57273556-DB5F-8A48-BF4C-FCC339B25477}"/>
              </a:ext>
            </a:extLst>
          </p:cNvPr>
          <p:cNvSpPr/>
          <p:nvPr userDrawn="1"/>
        </p:nvSpPr>
        <p:spPr bwMode="auto">
          <a:xfrm>
            <a:off x="624416" y="1327728"/>
            <a:ext cx="5126104" cy="3620795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42C8046A-7B82-2545-A695-CC27F1DBCA2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1117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D0259F09-29B3-A648-ACAF-7560A940C5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3553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2FBAF673-ED22-0A48-AB4B-962A98C841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0338" y="2209117"/>
            <a:ext cx="4596063" cy="2496705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1FF709B-DFC2-394D-8C6A-A553438C91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33554" y="2209117"/>
            <a:ext cx="4596063" cy="2496705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BB13CF4B-22A7-6E44-87C3-704575BCB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075FDFDF-5D42-1945-BB76-D80349032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572ED2B-D044-8745-926F-600062EC71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6935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B57F3EAD-8041-054E-B437-6CCE62B81AE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39234" y="1253084"/>
            <a:ext cx="10930223" cy="4687401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80000" tIns="180000" rIns="27432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2399"/>
            </a:lvl1pPr>
            <a:lvl2pPr marL="721549" indent="-361833" algn="l">
              <a:lnSpc>
                <a:spcPct val="100000"/>
              </a:lnSpc>
              <a:buFont typeface="System Font Regular"/>
              <a:buChar char="–"/>
              <a:tabLst/>
              <a:defRPr sz="2000"/>
            </a:lvl2pPr>
            <a:lvl3pPr marL="1070685" indent="-349137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800"/>
            </a:lvl3pPr>
            <a:lvl4pPr marL="1070685" indent="0">
              <a:buNone/>
              <a:defRPr sz="2399"/>
            </a:lvl4pPr>
            <a:lvl5pPr>
              <a:defRPr sz="23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CA" dirty="0"/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239170C0-E377-C746-B62E-2166932EBA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53B3A676-F1F8-754A-A007-3E8629F80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AE3CA50-FB8F-4F43-86C4-00360C1BD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288F241-937B-B74F-AC32-217071659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1616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B57F3EAD-8041-054E-B437-6CCE62B81AE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39235" y="1253085"/>
            <a:ext cx="10930223" cy="3878265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80000" tIns="180000" rIns="27432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2399"/>
            </a:lvl1pPr>
            <a:lvl2pPr marL="721549" indent="-361833" algn="l">
              <a:lnSpc>
                <a:spcPct val="100000"/>
              </a:lnSpc>
              <a:buFont typeface="System Font Regular"/>
              <a:buChar char="–"/>
              <a:tabLst/>
              <a:defRPr sz="2000"/>
            </a:lvl2pPr>
            <a:lvl3pPr marL="1070685" indent="-349137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800"/>
            </a:lvl3pPr>
            <a:lvl4pPr marL="1070685" indent="0">
              <a:buNone/>
              <a:defRPr sz="2399"/>
            </a:lvl4pPr>
            <a:lvl5pPr>
              <a:defRPr sz="23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CA" dirty="0"/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91DF1D16-959E-7C40-96C7-7E3B2429E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13" name="Picture 12" descr="bell1.png">
            <a:extLst>
              <a:ext uri="{FF2B5EF4-FFF2-40B4-BE49-F238E27FC236}">
                <a16:creationId xmlns:a16="http://schemas.microsoft.com/office/drawing/2014/main" id="{EA72FBB9-AD0F-EA4E-AF82-5CA2DCA063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B82A61-A76E-1246-9619-0AD08746CED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E6F6513-EE97-E34A-AAA4-4752C6EFA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AD1BA51-33FA-C248-87D5-3725D4E65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FEED834-0FF9-B746-9B55-F6ACBB9DE2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26703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D77296C2-D1FB-424B-97CD-90AC60281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2058" y="1253086"/>
            <a:ext cx="5309084" cy="4612505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F4F4EB0-C036-4FDE-A261-D77EC3500791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273322" y="1257578"/>
            <a:ext cx="5309084" cy="4612505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4F706CB4-7B81-2248-9BF0-BA143A9E5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2ECCCFC-D34F-7946-8D2B-01C7CDD26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389D0818-6E27-484D-82A7-98B6949DE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32324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text">
            <a:extLst>
              <a:ext uri="{FF2B5EF4-FFF2-40B4-BE49-F238E27FC236}">
                <a16:creationId xmlns:a16="http://schemas.microsoft.com/office/drawing/2014/main" id="{4290F2E1-5DE9-6941-8957-7DFBA3B120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16" name="Picture 15" descr="bell1.png">
            <a:extLst>
              <a:ext uri="{FF2B5EF4-FFF2-40B4-BE49-F238E27FC236}">
                <a16:creationId xmlns:a16="http://schemas.microsoft.com/office/drawing/2014/main" id="{5F0C65BB-2141-0F43-97E3-00B59EEC69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3433B7A-1E65-D844-807D-4F5AD0AEEA4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CA992ECF-9576-AF4D-9346-AA2763B0CF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2058" y="1253086"/>
            <a:ext cx="5309084" cy="4022797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55A2B597-ED74-344D-BEA2-A7E7CE7B69D8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273322" y="1257578"/>
            <a:ext cx="5309084" cy="4022797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9B2CD765-46A3-C646-AAD7-099004E01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B0E71123-6F66-A64B-9CC8-B40899A3A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CC6C644-821F-BD47-B899-FA698CB55B3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78689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D77296C2-D1FB-424B-97CD-90AC60281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597" y="1253084"/>
            <a:ext cx="3451540" cy="4614621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33FD6EBD-94F0-DD42-9478-8271E3220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1A7A20A-ABBC-EC47-85A6-0EC2E0A1527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370230" y="1253084"/>
            <a:ext cx="3451540" cy="4614621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B1B1485-5756-7F47-9EF3-D2A506BF55C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130866" y="1253084"/>
            <a:ext cx="3451540" cy="4614621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42C5D97-DE88-3441-A85C-079B5321A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032C5C4-6375-8145-AE49-350AC4673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32854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text">
            <a:extLst>
              <a:ext uri="{FF2B5EF4-FFF2-40B4-BE49-F238E27FC236}">
                <a16:creationId xmlns:a16="http://schemas.microsoft.com/office/drawing/2014/main" id="{806B40B8-325D-B042-9762-953563EC50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15" name="Picture 14" descr="bell1.png">
            <a:extLst>
              <a:ext uri="{FF2B5EF4-FFF2-40B4-BE49-F238E27FC236}">
                <a16:creationId xmlns:a16="http://schemas.microsoft.com/office/drawing/2014/main" id="{AB4768FC-DE5B-6E4D-8D66-BF3CB7A08F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030EF33-F4E7-2E49-BD20-5DC1B9CAED31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E2C7CFA3-6651-DF40-B9B5-B6C1FAC3C92B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09597" y="1253085"/>
            <a:ext cx="3451540" cy="4037837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F24FDF02-E4A9-4A44-BDE5-60B183FE41F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370230" y="1253085"/>
            <a:ext cx="3451540" cy="4037837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9C94219-07D6-D742-A680-29DF9C5D3CA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130866" y="1253085"/>
            <a:ext cx="3451540" cy="4037837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976497B-A8E7-C642-A851-22D82FD47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9C49F3A-AAB6-7445-8CDA-36EC187C1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076BDA4-3798-9C41-859B-43F0644225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00231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0C42B3B-A7D4-49AA-844C-16E325A50F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E79F648F-8E28-6043-8B61-96AC0BCF47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39DC10F-89B3-DA4E-8A73-B8AEA3FFE19F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09600" y="2211085"/>
            <a:ext cx="5321541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042EC005-42C1-B84D-86B0-859240CD993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0862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C8B913A1-FEB9-7140-AA53-4893753808A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6260862" y="2211085"/>
            <a:ext cx="5321541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A0469B8C-FA9E-DA43-91FE-EABC3FB61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B58044A-6240-B840-993F-B5D3D4CC7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7806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text">
            <a:extLst>
              <a:ext uri="{FF2B5EF4-FFF2-40B4-BE49-F238E27FC236}">
                <a16:creationId xmlns:a16="http://schemas.microsoft.com/office/drawing/2014/main" id="{3072AAAB-7AEA-2441-AB12-5291C1299A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6433C8-316F-4944-A6A0-F4381293A797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C922F309-9E62-E34D-A972-2E5E6D1B8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037E6D59-92A6-BB49-AA9C-FF1F5BD4F2BB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609600" y="2211085"/>
            <a:ext cx="5321541" cy="296237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3652FA0B-E193-D74D-97ED-5AFB2C61084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0862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1E12EEEA-863C-FA4F-977A-CF7B8476E156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6260862" y="2211085"/>
            <a:ext cx="5321541" cy="296237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E381BD1-9237-C341-B13F-9916E2126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A94DF34B-60FE-8C4C-BF9A-BCEA35E07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B84C523-FABF-714E-87E4-7EB218BA24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49343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820902FA-4979-2844-9E56-0DD08D0863C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A16B6847-2275-5C43-9D96-655F9BD30C13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09600" y="2211085"/>
            <a:ext cx="3451536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F84749E1-8B7F-A543-9FC7-A9995EE8F1C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70232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4" name="Espace réservé du contenu 2">
            <a:extLst>
              <a:ext uri="{FF2B5EF4-FFF2-40B4-BE49-F238E27FC236}">
                <a16:creationId xmlns:a16="http://schemas.microsoft.com/office/drawing/2014/main" id="{371D0544-EAB5-B042-BC5A-81709DE8BCF0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4370232" y="2211085"/>
            <a:ext cx="3451536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12FF22F2-624E-C041-A6E0-E8F8EF1F075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30864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50" name="Espace réservé du contenu 2">
            <a:extLst>
              <a:ext uri="{FF2B5EF4-FFF2-40B4-BE49-F238E27FC236}">
                <a16:creationId xmlns:a16="http://schemas.microsoft.com/office/drawing/2014/main" id="{74F0F45E-1D84-C74C-888F-2CA5775EDD52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130864" y="2211085"/>
            <a:ext cx="3451536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5931A10A-5F05-8344-9808-F50E4033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1AE93F2-27D4-DD41-89D3-144155E9B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6A0CD843-18E8-C84B-B14B-EB4B8C793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0036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1460BC7-6ED3-1243-BFDC-12F415BC504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E7615BD-23B1-1042-8FB8-D2E2A87D2A2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FBA942DA-99B0-3544-8CB0-9D5FB682E3B8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09600" y="2211085"/>
            <a:ext cx="3451536" cy="306479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77DDAD1-214C-9041-823F-57A2E06A27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70232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FD6ED4A-2CF8-654F-984B-541691ACF651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4370232" y="2211085"/>
            <a:ext cx="3451536" cy="306479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C189803E-950E-054E-B7C0-C51E3DF0B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30864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29E75D2C-76AF-6645-A914-0B5E9384C999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130864" y="2211085"/>
            <a:ext cx="3451536" cy="306479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3" name="Titeltext">
            <a:extLst>
              <a:ext uri="{FF2B5EF4-FFF2-40B4-BE49-F238E27FC236}">
                <a16:creationId xmlns:a16="http://schemas.microsoft.com/office/drawing/2014/main" id="{6CA23071-EB36-B54D-A89D-358F26206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D8AB040A-8BE0-6A49-A4C8-0484F0D95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id="{D36DB7EB-8FD3-704E-A14B-0B8F0A221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E19E07F-A830-CC44-84F8-690C3A0A234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53724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0E0110D-059E-5A43-A4D7-3EE1F6A3FC1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1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8C6C8442-BE4C-754F-96B2-2C53339109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08098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3C0B803A-87C0-D24E-8D69-6B2C188F91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595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61698704-C479-5D45-AAAE-8A61F80F034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12504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CCDA70AF-4A65-7D4F-A72A-21D506C9C876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609601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600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E49BEDA4-9BAC-9A45-8D18-1A9E6CCDC0A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408098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600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2" name="Espace réservé du contenu 2">
            <a:extLst>
              <a:ext uri="{FF2B5EF4-FFF2-40B4-BE49-F238E27FC236}">
                <a16:creationId xmlns:a16="http://schemas.microsoft.com/office/drawing/2014/main" id="{650F0ECD-226E-924E-B9F3-A4DE2F5FE7D3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6206595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600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E915AB23-0329-7347-B8A8-8E3795385D2B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012504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C4CFBDBE-6B7A-4E46-A956-B6FB8E3D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55416B6B-0674-0F43-9A2E-42F77B517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E176264E-A2C5-444E-A31A-30512CCE2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1084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508E47A-F3FF-4945-9BD0-134F4226A6D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E9DBC62-3E6E-7847-A9DC-6451EC4662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1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7914AB1-2A5D-134E-8F6C-B353C357A1B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08098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1DF199F6-349E-3042-93EA-601EABFD73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595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AE366293-C6AD-B24A-BC44-B6DB44DF1C8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12504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1BB3F724-EFED-F14B-A484-9FEFD014B644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609601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82D8C2F9-5CC7-0E47-96B6-E83E5FE2B177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408098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2" name="Espace réservé du contenu 2">
            <a:extLst>
              <a:ext uri="{FF2B5EF4-FFF2-40B4-BE49-F238E27FC236}">
                <a16:creationId xmlns:a16="http://schemas.microsoft.com/office/drawing/2014/main" id="{63D6ACE1-165C-8B49-8095-11397EB57857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6206595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6CCAE69F-FA2B-A943-9701-2FF82E5FA500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9012504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1" name="Titeltext">
            <a:extLst>
              <a:ext uri="{FF2B5EF4-FFF2-40B4-BE49-F238E27FC236}">
                <a16:creationId xmlns:a16="http://schemas.microsoft.com/office/drawing/2014/main" id="{D506319B-6667-EB49-83FC-A7D3580BE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4AA85A3-2D17-0640-A293-CDC90D241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BA6D7AD7-493E-A246-885A-6AAFE2C1F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33A6A07-BF14-7E4C-BD36-A16E611609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49388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9BED3C67-C748-DB40-A93F-B1D9D8E4DFBA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22363" y="2090843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5A0840D1-0F6F-A547-91BA-FF895583F012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622363" y="4579275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8A7F9714-35CD-C340-BB87-3EFD0912F912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290869" y="2090843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5" name="Espace réservé du contenu 2">
            <a:extLst>
              <a:ext uri="{FF2B5EF4-FFF2-40B4-BE49-F238E27FC236}">
                <a16:creationId xmlns:a16="http://schemas.microsoft.com/office/drawing/2014/main" id="{51F03997-7211-0C4E-A0EF-B4D870D35F60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6290869" y="4579275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41BB649A-7500-DC4E-96D2-C98B01E4733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1" y="1262693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A76815D8-EEE9-8A4B-AEBE-B0C4161745C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290869" y="1262693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138CAB0B-A28B-704F-A390-CF6DEBE279B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9601" y="3757204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02C1D979-3E34-7147-B1F0-7008983386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90869" y="3757204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F20C8690-4B19-734F-8986-45971DAB25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E476161-12E8-B742-9133-7815B4DE5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226C6900-DD24-9745-AD9E-EA2C199FA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40141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09601" y="1265229"/>
            <a:ext cx="2281577" cy="1439404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B1429EB6-0A3E-3642-99E2-A362D4666FE3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3364089" y="1265229"/>
            <a:ext cx="8197192" cy="1435368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EA172589-D101-6346-9749-DE038A05FE3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601" y="4464641"/>
            <a:ext cx="2281577" cy="1439404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3F9536FC-4B6F-9B44-B9EA-87881B1E6EAC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364089" y="4464641"/>
            <a:ext cx="8197192" cy="1435368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0E7C54F6-947F-7F4C-97D5-FDBD508A0B5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9601" y="2862917"/>
            <a:ext cx="2281577" cy="1439404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B3DEAF1D-C422-C44F-8478-0144894979E0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64089" y="2862917"/>
            <a:ext cx="8197192" cy="1435368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3FB8ED2B-DA8A-9643-A085-DA47EC3C9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E897252C-8684-2942-A2F0-F7492EF69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2E382A18-6E29-AB4F-BEF4-B3072726E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46072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54B49A0-9ACC-FD42-8233-F54F019A9A1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8F5B4F96-CB26-DE4B-B103-46268A7C1C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1" y="1265230"/>
            <a:ext cx="2281577" cy="1134972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702B4F7A-47B7-7842-B87D-C75788D96DD1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3364089" y="1265229"/>
            <a:ext cx="8197192" cy="1131789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9E26353-760F-554F-BF48-B32A2FC575D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9601" y="2580272"/>
            <a:ext cx="2281577" cy="1160435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E1FDD293-E73F-F24A-9A9C-4B71D9D9287F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64089" y="2580272"/>
            <a:ext cx="8197192" cy="1157181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DC2AD822-E60B-7244-99F4-07D065BD00C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601" y="3948274"/>
            <a:ext cx="2281577" cy="1160435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4597B4D3-5E1D-BD4B-8C4D-DA0F71C24487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364089" y="3948273"/>
            <a:ext cx="8197192" cy="1157181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CA22112B-75A7-704C-BA48-C27BC3059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704F5D61-4DE2-C548-B364-BCA89D47E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256161B-02FD-8E4D-9C13-4B1322326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37F8394-B375-A640-82DE-EC40FBD8AE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70719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034AE91-3F56-4E0A-9B48-5659E5F676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" y="2405010"/>
            <a:ext cx="2281577" cy="975138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E32BF654-7B28-49E3-BB4A-4E24116967C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598" y="3570658"/>
            <a:ext cx="2281577" cy="975138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BDAC3C9-35C8-434B-A4CC-791018192BC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598" y="4741562"/>
            <a:ext cx="2281577" cy="975138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A5A7FDBA-9A7C-8446-BDA3-0F9241A9C2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1" y="1265230"/>
            <a:ext cx="2281577" cy="952415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0790C1D8-B526-6B4B-A676-7625DC54E2F4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3364089" y="1265229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D15132A6-C81A-AE4A-AFB1-1F4131ECE095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64089" y="2405010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535690D1-E5A8-7847-A108-F4F0A818601A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3364089" y="3573795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C5170D68-F431-2F41-BE76-C75B1D4DB718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3364089" y="4741561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BCB0E0C7-F356-D046-9B15-79ADA81EE5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78F4F880-E987-6C48-BC31-FB5D8D98A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9249DF1F-7D36-934A-9E19-611760399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369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752A742-8966-F445-8A30-E4AC616F758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67FFEF05-149C-204A-878E-F88FFD7DCDC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1" y="1265230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7819434A-D230-EF43-AAC0-40EB0242E9DE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3364089" y="1265229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8A105B39-A61C-7B44-B807-26B25071946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09601" y="2268696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E54C6E36-4149-3C4C-9F9A-E091FA3DBC3F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3364089" y="2268695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0FACCE3-55BE-1D4C-B624-BFD9EBD1A9E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9601" y="3272162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9" name="Espace réservé du contenu 2">
            <a:extLst>
              <a:ext uri="{FF2B5EF4-FFF2-40B4-BE49-F238E27FC236}">
                <a16:creationId xmlns:a16="http://schemas.microsoft.com/office/drawing/2014/main" id="{AA13AC9D-2E7D-C148-B0DC-42D36763E8EA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3364089" y="3272162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D4127974-9AEA-F241-9239-4E8938DF3BC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601" y="4280056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A9555F79-2C82-804E-B5F9-908F4946532E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3364089" y="4280056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2D7C5515-F62C-DD4F-8669-9185F5F3B1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34D6014E-81E3-A94B-A45A-F2EF76074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B7A60E7-5F40-BE40-B348-A661F166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A4D61D6-1F8A-D745-B04F-1DA946C1BE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904340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DA5BED-D513-2D42-B47E-B65D6CBDF8C0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ebene 1…">
            <a:extLst>
              <a:ext uri="{FF2B5EF4-FFF2-40B4-BE49-F238E27FC236}">
                <a16:creationId xmlns:a16="http://schemas.microsoft.com/office/drawing/2014/main" id="{F47AEA05-2AE7-E145-9431-42F4175C72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3" y="1245273"/>
            <a:ext cx="10922000" cy="4734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50800" rIns="50800" bIns="50800" anchor="t">
            <a:noAutofit/>
          </a:bodyPr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 marL="1070685" indent="0">
              <a:buClrTx/>
              <a:buNone/>
              <a:defRPr>
                <a:solidFill>
                  <a:schemeClr val="bg1"/>
                </a:solidFill>
              </a:defRPr>
            </a:lvl4pPr>
            <a:lvl5pPr marL="1669508" indent="-243338">
              <a:buClrTx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8F8A7388-9EA4-ED47-9C8F-E02B1F39A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1" name="Titeltext">
            <a:extLst>
              <a:ext uri="{FF2B5EF4-FFF2-40B4-BE49-F238E27FC236}">
                <a16:creationId xmlns:a16="http://schemas.microsoft.com/office/drawing/2014/main" id="{2CC1D6AB-0BB9-0A48-BE23-78F241139E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C35C4499-ACF7-7949-BCDC-A29156606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D5E4663-AA6F-874B-B955-FE4596AC1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796816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 sub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DA5BED-D513-2D42-B47E-B65D6CBDF8C0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ebene 1…">
            <a:extLst>
              <a:ext uri="{FF2B5EF4-FFF2-40B4-BE49-F238E27FC236}">
                <a16:creationId xmlns:a16="http://schemas.microsoft.com/office/drawing/2014/main" id="{F47AEA05-2AE7-E145-9431-42F4175C72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3" y="1755340"/>
            <a:ext cx="10922000" cy="4224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50800" rIns="50800" bIns="50800" anchor="t">
            <a:noAutofit/>
          </a:bodyPr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 marL="1070685" indent="0">
              <a:buClrTx/>
              <a:buNone/>
              <a:defRPr>
                <a:solidFill>
                  <a:schemeClr val="bg1"/>
                </a:solidFill>
              </a:defRPr>
            </a:lvl4pPr>
            <a:lvl5pPr marL="1669508" indent="-243338">
              <a:buClrTx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8F8A7388-9EA4-ED47-9C8F-E02B1F39A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41A0A84-7463-634D-BCFA-D00C133B7E3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>
                <a:solidFill>
                  <a:schemeClr val="bg1"/>
                </a:solidFill>
              </a:defRPr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4B39DE34-48E9-8E4A-87DA-240DC5B18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AF90EA2-174E-7B4E-8A9C-91167BC18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5CC853EC-CAF6-0E4D-8CB9-E7F3C8CDA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52243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"/>
          <p:cNvSpPr>
            <a:spLocks noGrp="1"/>
          </p:cNvSpPr>
          <p:nvPr>
            <p:ph type="pic" sz="quarter" idx="22" hasCustomPrompt="1"/>
          </p:nvPr>
        </p:nvSpPr>
        <p:spPr>
          <a:xfrm>
            <a:off x="609600" y="482451"/>
            <a:ext cx="10972800" cy="5388736"/>
          </a:xfrm>
          <a:prstGeom prst="roundRect">
            <a:avLst>
              <a:gd name="adj" fmla="val 1643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C9EC7E0-912F-DA46-93E0-0AD325221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CE8BCD2-C5FE-F749-8D0A-503160136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209520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">
            <a:extLst>
              <a:ext uri="{FF2B5EF4-FFF2-40B4-BE49-F238E27FC236}">
                <a16:creationId xmlns:a16="http://schemas.microsoft.com/office/drawing/2014/main" id="{B53C853F-3B4C-447B-A2D8-124234FAB50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600" y="482451"/>
            <a:ext cx="10972800" cy="4472334"/>
          </a:xfrm>
          <a:prstGeom prst="roundRect">
            <a:avLst>
              <a:gd name="adj" fmla="val 1643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88A3E-2CD0-5640-8F1F-3E5C1398DF7E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977D5F9-B4A2-3A49-958F-F3C3A33C4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F60EFF3-EF82-1B4B-9929-245042E21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35A6AEE-C539-DA47-A7E8-03A55B12E13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8020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53B3A676-F1F8-754A-A007-3E8629F80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646C934-86C3-1D43-ABB2-7A9971342CB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39234" y="1252681"/>
            <a:ext cx="10943167" cy="4686970"/>
          </a:xfrm>
          <a:prstGeom prst="roundRect">
            <a:avLst>
              <a:gd name="adj" fmla="val 2851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5EA990DF-3AC0-924C-BB9E-453506B1B3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523145E-177A-5941-B49E-547450984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99B8FDC9-3F15-B147-9BA2-1E31C4108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6577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67E7DD4-A5E1-B246-A7E4-445F437A837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39234" y="1252681"/>
            <a:ext cx="10943167" cy="4023202"/>
          </a:xfrm>
          <a:prstGeom prst="roundRect">
            <a:avLst>
              <a:gd name="adj" fmla="val 2851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pic>
        <p:nvPicPr>
          <p:cNvPr id="13" name="Picture 12" descr="bell1.png">
            <a:extLst>
              <a:ext uri="{FF2B5EF4-FFF2-40B4-BE49-F238E27FC236}">
                <a16:creationId xmlns:a16="http://schemas.microsoft.com/office/drawing/2014/main" id="{6156FE18-5D2D-3B49-BEF2-3980EE799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2B62A7-E43D-4249-8EA4-561A11213A4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C0C0E478-4FC3-D345-A4FA-24A05B756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3F850FD2-07F7-AD40-BA8D-EAD5A7408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E09F7D2-E5DF-9F48-B138-5E7005A4D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4907B73-890F-B54C-A3DC-1AC889CC9F9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60818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32AD87-BC6E-459E-B5F9-2E2559A273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5004" y="1246333"/>
            <a:ext cx="7264057" cy="4002424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0C1A644-936C-4A92-9693-3544667856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8555240" y="1243719"/>
            <a:ext cx="3048000" cy="4623986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13934E-FD9F-6A42-BE8E-A8098464D12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" name="Picture 20" descr="bell1.png">
            <a:extLst>
              <a:ext uri="{FF2B5EF4-FFF2-40B4-BE49-F238E27FC236}">
                <a16:creationId xmlns:a16="http://schemas.microsoft.com/office/drawing/2014/main" id="{D4AD3337-5B02-6B45-892B-E829E4F79C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9" name="Titeltext">
            <a:extLst>
              <a:ext uri="{FF2B5EF4-FFF2-40B4-BE49-F238E27FC236}">
                <a16:creationId xmlns:a16="http://schemas.microsoft.com/office/drawing/2014/main" id="{F6767626-76DF-9341-BC15-C0BBD75670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DBDF9639-1F22-9044-AB7A-FDCA2E6EA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4FC4CF66-8B8D-3444-9D85-154C9714B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23651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003CC77-E5FA-5440-81D7-E81A6A46119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5004" y="1246334"/>
            <a:ext cx="7264059" cy="368138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0E13FBE-2052-6A42-9E02-0753D2C12B65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FA7EF574-C99E-3D4C-A7D7-88C042DEBE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8534400" y="1243719"/>
            <a:ext cx="3048000" cy="3681375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3A9B2-0CAC-DF4D-BD9A-A49E6BEC4EEA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9" name="Picture 18" descr="bell1.png">
            <a:extLst>
              <a:ext uri="{FF2B5EF4-FFF2-40B4-BE49-F238E27FC236}">
                <a16:creationId xmlns:a16="http://schemas.microsoft.com/office/drawing/2014/main" id="{D3D1A8B4-E0F0-FB44-9217-C93B4F59C2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Titeltext">
            <a:extLst>
              <a:ext uri="{FF2B5EF4-FFF2-40B4-BE49-F238E27FC236}">
                <a16:creationId xmlns:a16="http://schemas.microsoft.com/office/drawing/2014/main" id="{89AB5A81-DF34-DA43-9183-333420619C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279A8017-7B45-2D40-B441-E9B7C4605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A374216E-891F-AA4D-BB39-10923235B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6DB3747-4F11-5D48-BE52-D8F5FC2E31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553201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32AD87-BC6E-459E-B5F9-2E2559A273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18103" y="1246333"/>
            <a:ext cx="7277045" cy="4618439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0C1A644-936C-4A92-9693-3544667856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22017" y="1243719"/>
            <a:ext cx="3048000" cy="4623986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13934E-FD9F-6A42-BE8E-A8098464D12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79E905F1-C9F9-0D44-8E11-6A60CC8B05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0" name="Titeltext">
            <a:extLst>
              <a:ext uri="{FF2B5EF4-FFF2-40B4-BE49-F238E27FC236}">
                <a16:creationId xmlns:a16="http://schemas.microsoft.com/office/drawing/2014/main" id="{21009385-A249-B243-8C6E-90696587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D1D4D8A0-99BA-D043-B26E-A82815FFD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E083A7EB-18A1-074B-A39E-4EE61B911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00776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4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32AD87-BC6E-459E-B5F9-2E2559A273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18103" y="1246333"/>
            <a:ext cx="7277045" cy="4002424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13934E-FD9F-6A42-BE8E-A8098464D12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" name="Picture 19" descr="bell1.png">
            <a:extLst>
              <a:ext uri="{FF2B5EF4-FFF2-40B4-BE49-F238E27FC236}">
                <a16:creationId xmlns:a16="http://schemas.microsoft.com/office/drawing/2014/main" id="{18C78AEE-DED6-CB41-8A25-B5D149BA90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9E75858-C3C6-894F-BA92-8301BCD70CCA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FC6E0DE-7729-5642-9DAD-82574C242F3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22017" y="1243719"/>
            <a:ext cx="3048000" cy="3681375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3888FE93-45D0-C448-BE4E-3E4A6A495C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832C6400-FC84-3F4C-BC81-A1F8D9007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360E63AC-FA0A-DC46-9244-3516FA251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84DA5E3-E00E-6645-A153-57EEE61D6F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841818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C35CDE0-139B-4B61-98CE-128D96EBBFB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267200" y="474217"/>
            <a:ext cx="7315200" cy="5391371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700A70A1-93A5-B44D-A65D-00A17ED920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005" y="474217"/>
            <a:ext cx="3022596" cy="1993999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699F14A-4C6B-A343-B20A-7564BC539A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05" y="2468215"/>
            <a:ext cx="3022596" cy="3057493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5" name="Picture 14" descr="bell1.png">
            <a:extLst>
              <a:ext uri="{FF2B5EF4-FFF2-40B4-BE49-F238E27FC236}">
                <a16:creationId xmlns:a16="http://schemas.microsoft.com/office/drawing/2014/main" id="{C717079A-5A6F-EE42-974F-E6D94C7C3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BA14477-1B20-E44E-AC91-503A314987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06231AEF-E3BF-B649-9329-B435AD760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251150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5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6C61EBA-0723-4CDA-A6F7-4967E517AF9E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4267200" y="474218"/>
            <a:ext cx="7315200" cy="4555548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0632057-11E8-DA41-8CC0-2C7C605584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005" y="474217"/>
            <a:ext cx="3022596" cy="1481711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8DB3D20A-DA1A-364D-ADCC-FCA88255E8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03" y="1955928"/>
            <a:ext cx="3022596" cy="3057493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6" name="Picture 15" descr="bell1.png">
            <a:extLst>
              <a:ext uri="{FF2B5EF4-FFF2-40B4-BE49-F238E27FC236}">
                <a16:creationId xmlns:a16="http://schemas.microsoft.com/office/drawing/2014/main" id="{D44760D8-4F6E-B94A-B9DF-CB31AABCDD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FBCC965-F094-6A42-96F1-BC2FE12288E6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B041DF0-9DAF-E040-A5FE-485E961DA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EEDEB2F-1384-FF49-BED2-5A432847E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B183C8E-CC92-C04F-A99E-168806805ED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82938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5997" y="482451"/>
            <a:ext cx="5486403" cy="5385255"/>
          </a:xfrm>
          <a:prstGeom prst="roundRect">
            <a:avLst>
              <a:gd name="adj" fmla="val 2036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3D1AFD0-6452-9340-A0B1-D6B836986623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5" y="1658441"/>
            <a:ext cx="48642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59B36318-3F19-4B40-8B5A-E48B04CF5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4864299" cy="1131491"/>
          </a:xfrm>
          <a:prstGeom prst="rect">
            <a:avLst/>
          </a:prstGeom>
        </p:spPr>
        <p:txBody>
          <a:bodyPr wrap="square" lIns="0" rIns="0" anchor="b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0" name="Picture 9" descr="bell1.png">
            <a:extLst>
              <a:ext uri="{FF2B5EF4-FFF2-40B4-BE49-F238E27FC236}">
                <a16:creationId xmlns:a16="http://schemas.microsoft.com/office/drawing/2014/main" id="{5E209E68-AE3B-614F-8503-ED5552B7D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95A30F8-8FC9-B840-817D-E80947B55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8831B4D-FFEC-7B42-82A6-96E7DEDFE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90709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6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 flipH="1">
            <a:off x="6096000" y="482451"/>
            <a:ext cx="5505449" cy="4573705"/>
          </a:xfrm>
          <a:prstGeom prst="roundRect">
            <a:avLst>
              <a:gd name="adj" fmla="val 2694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F4544B-ED72-364F-BFC8-C1A4FEBFECC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5" y="1658443"/>
            <a:ext cx="4864299" cy="335498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689121B-3469-7543-9F51-25FA61196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4864299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9270EAE2-325F-0540-9C7A-71553EFC8F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A30ABF9-1E0D-6D43-82DC-1DFFC3BC2637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E53C3B1-7C54-044A-87D8-FFD367379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17B96EC-3F30-B245-B68F-199358E56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D56A349-254C-F640-B708-1DA0756F730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46210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7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AC52B20F-07B6-41B8-93F8-15F000D3C3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05601" y="482451"/>
            <a:ext cx="4883889" cy="27632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5C4A8F1C-5C86-4663-8EF5-8107227311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705601" y="3509894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78270E4-CFD9-404D-ABBE-A43FB5C80C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307132" y="3509893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96937EF-5562-6949-B8C8-85AE850AB32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4" y="1658441"/>
            <a:ext cx="54863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B6567A4-D999-4347-9498-803ECD863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CDACC20B-1A1B-4D4F-BDC2-8DD5A678D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9FFB3A0-8E8D-FF4E-8BFF-01C6A76E1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C0AFBC3-0FAE-654B-A8A6-7D8BD62CA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92853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7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96937EF-5562-6949-B8C8-85AE850AB32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4" y="1658441"/>
            <a:ext cx="54863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B6567A4-D999-4347-9498-803ECD863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CDACC20B-1A1B-4D4F-BDC2-8DD5A678D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9FFB3A0-8E8D-FF4E-8BFF-01C6A76E1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C0AFBC3-0FAE-654B-A8A6-7D8BD62CA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5E215436-B5F0-504D-8997-91F96F5D4C2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05601" y="482450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004C579-0495-1349-873B-987BDC01BA0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307132" y="482449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22EC9397-AEB6-714D-951A-F896F8A1F08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05601" y="3011243"/>
            <a:ext cx="4883889" cy="27632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016444494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AC52B20F-07B6-41B8-93F8-15F000D3C3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05601" y="482452"/>
            <a:ext cx="4883889" cy="24980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96937EF-5562-6949-B8C8-85AE850AB32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4" y="1658441"/>
            <a:ext cx="54863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B6567A4-D999-4347-9498-803ECD863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CDACC20B-1A1B-4D4F-BDC2-8DD5A678D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FB1ADDFD-C2FE-AA44-8035-6230ED5A0D7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05601" y="3276443"/>
            <a:ext cx="4883889" cy="24980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C356DB4-D406-654D-9994-3646A9A9E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A8E4ACAA-415B-B843-BD31-2FFCC1CDD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48367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210973D9-0D38-4247-BD44-1A87E91B712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09600" y="474217"/>
            <a:ext cx="7315200" cy="5391371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15888DE3-BB5E-BE44-B43B-7CC11BE7DB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59803" y="474218"/>
            <a:ext cx="3022596" cy="1642097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CEFFD73-C07F-5D43-877D-2C8D460534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9802" y="2116314"/>
            <a:ext cx="3022596" cy="3749274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533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3" name="Picture 12" descr="bell1.png">
            <a:extLst>
              <a:ext uri="{FF2B5EF4-FFF2-40B4-BE49-F238E27FC236}">
                <a16:creationId xmlns:a16="http://schemas.microsoft.com/office/drawing/2014/main" id="{41FC5573-14FC-C348-B8DF-853E845F11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A0BC512A-3E40-5846-9D10-5E21922A5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3F0943F-0665-604A-B08F-32CC8A43E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7540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9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0BC7B2A1-9E38-4450-B47A-4D02F22E48A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09600" y="474218"/>
            <a:ext cx="7315200" cy="4555548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DDD9C071-A68D-CD46-99B4-D33FD7F0A4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59803" y="474218"/>
            <a:ext cx="3022596" cy="1642097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058D3C69-E613-4341-87F3-F6C421D967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9802" y="2116314"/>
            <a:ext cx="3022596" cy="2874604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533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6" name="Picture 15" descr="bell1.png">
            <a:extLst>
              <a:ext uri="{FF2B5EF4-FFF2-40B4-BE49-F238E27FC236}">
                <a16:creationId xmlns:a16="http://schemas.microsoft.com/office/drawing/2014/main" id="{089DBC44-3527-5841-80DF-597909BEA7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7DAA368-BEA1-9F4D-B54F-5CE279045C90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4504B2C4-4846-E942-9D7A-7CF1B6187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87BF27BC-573B-F746-887B-1B7748A61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0AE14D4-8177-E24D-820E-D28E3A66A0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8270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871DBB4-7D52-4B72-81C5-26B1B48A991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 flipH="1">
            <a:off x="609600" y="482451"/>
            <a:ext cx="5486403" cy="5385255"/>
          </a:xfrm>
          <a:prstGeom prst="roundRect">
            <a:avLst>
              <a:gd name="adj" fmla="val 2036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4D9767A-8272-384F-B92B-599F1183B429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718104" y="1658441"/>
            <a:ext cx="48642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0C6771B8-AF49-C649-BB32-416FDBA37D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8101" y="482452"/>
            <a:ext cx="4864299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21" name="Picture 20" descr="bell1.png">
            <a:extLst>
              <a:ext uri="{FF2B5EF4-FFF2-40B4-BE49-F238E27FC236}">
                <a16:creationId xmlns:a16="http://schemas.microsoft.com/office/drawing/2014/main" id="{7FA57B96-2ECE-3F4D-9182-3C0C346F5F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CE7EDEB-F741-F542-9DBF-8FE569C38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E1E1A98-408F-4F4B-B3A9-37A43A354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52042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0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9797841C-19C2-437B-98F3-61B472BB49E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 flipH="1">
            <a:off x="609600" y="482451"/>
            <a:ext cx="5486403" cy="4573705"/>
          </a:xfrm>
          <a:prstGeom prst="roundRect">
            <a:avLst>
              <a:gd name="adj" fmla="val 2036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F9EBDE-5839-AC4E-8AC4-C2B7E2C52CDE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718104" y="1658441"/>
            <a:ext cx="4864299" cy="335498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314C9212-0DB8-5F47-A36E-9D36F46E1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8101" y="482452"/>
            <a:ext cx="4864299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9" name="Picture 18" descr="bell1.png">
            <a:extLst>
              <a:ext uri="{FF2B5EF4-FFF2-40B4-BE49-F238E27FC236}">
                <a16:creationId xmlns:a16="http://schemas.microsoft.com/office/drawing/2014/main" id="{0DA82096-B650-1349-A168-944CEF953A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488A03A-719E-5546-88D0-C12A56161A7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2A57814-F56C-5746-8847-97EA25894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88173EF6-335C-D849-ADD8-14FF61D41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10C890A-F617-C74B-97CC-FA4464F7CC1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91358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A9AE1ED-4B59-463C-A3EE-02FA71B00B5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" y="482451"/>
            <a:ext cx="4883889" cy="27632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5FE8CA3-FF4C-4E5F-B789-E176D9AC60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B756531-F04B-4AC1-9BF4-D46DA959229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1" y="1658442"/>
            <a:ext cx="5486399" cy="3597735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12FC0F45-C1CB-4CC5-A13C-C84F9D65A4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" y="3612316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0397828-C361-4ABD-878D-AC3AE064090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1131" y="3612315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3134C965-C747-6F4C-BD07-B2F382F48C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EC669FA0-8A1A-8645-9047-9D9626928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F08E09E-471D-CE4C-9ABB-B5CA8A1DB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32529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>
            <a:extLst>
              <a:ext uri="{FF2B5EF4-FFF2-40B4-BE49-F238E27FC236}">
                <a16:creationId xmlns:a16="http://schemas.microsoft.com/office/drawing/2014/main" id="{66B8865A-B159-5D49-954C-A7C32176BF7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599" y="1229065"/>
            <a:ext cx="3451535" cy="463652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7E0557BB-EFA6-E148-9D9C-A2B9476A3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6" name="Bild">
            <a:extLst>
              <a:ext uri="{FF2B5EF4-FFF2-40B4-BE49-F238E27FC236}">
                <a16:creationId xmlns:a16="http://schemas.microsoft.com/office/drawing/2014/main" id="{C06543B6-A4D9-494D-B95E-059F5C0DE1C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130858" y="1229065"/>
            <a:ext cx="3451535" cy="463652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7" name="Bild">
            <a:extLst>
              <a:ext uri="{FF2B5EF4-FFF2-40B4-BE49-F238E27FC236}">
                <a16:creationId xmlns:a16="http://schemas.microsoft.com/office/drawing/2014/main" id="{C705B789-2283-904D-AB8F-27E73D0114A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70229" y="1229065"/>
            <a:ext cx="3451535" cy="463652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25CD4-9EC0-9C47-BA13-18A11CAD1A8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6117" y="495063"/>
            <a:ext cx="3451535" cy="533235"/>
          </a:xfrm>
        </p:spPr>
        <p:txBody>
          <a:bodyPr bIns="0" anchor="b">
            <a:noAutofit/>
          </a:bodyPr>
          <a:lstStyle>
            <a:lvl1pPr marL="0" indent="0">
              <a:buNone/>
              <a:defRPr sz="1599" b="1"/>
            </a:lvl1pPr>
            <a:lvl2pPr marL="355484" indent="0">
              <a:buNone/>
              <a:defRPr sz="1599" b="1"/>
            </a:lvl2pPr>
            <a:lvl3pPr marL="713084" indent="0">
              <a:buNone/>
              <a:defRPr sz="1599" b="1"/>
            </a:lvl3pPr>
            <a:lvl4pPr marL="1070685" indent="0">
              <a:buNone/>
              <a:defRPr sz="1599" b="1"/>
            </a:lvl4pPr>
            <a:lvl5pPr marL="1426170" indent="0">
              <a:buNone/>
              <a:defRPr sz="1599" b="1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78BDF87-CA87-3948-9FA2-2B60E38D37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66171" y="495063"/>
            <a:ext cx="3451535" cy="533235"/>
          </a:xfrm>
        </p:spPr>
        <p:txBody>
          <a:bodyPr bIns="0" anchor="b">
            <a:noAutofit/>
          </a:bodyPr>
          <a:lstStyle>
            <a:lvl1pPr marL="0" indent="0">
              <a:buNone/>
              <a:defRPr sz="1599" b="1"/>
            </a:lvl1pPr>
            <a:lvl2pPr marL="355484" indent="0">
              <a:buNone/>
              <a:defRPr sz="1599" b="1"/>
            </a:lvl2pPr>
            <a:lvl3pPr marL="713084" indent="0">
              <a:buNone/>
              <a:defRPr sz="1599" b="1"/>
            </a:lvl3pPr>
            <a:lvl4pPr marL="1070685" indent="0">
              <a:buNone/>
              <a:defRPr sz="1599" b="1"/>
            </a:lvl4pPr>
            <a:lvl5pPr marL="1426170" indent="0">
              <a:buNone/>
              <a:defRPr sz="1599" b="1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0C0AFA5-3021-A44F-AB6B-ADAAF2F1155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30858" y="495063"/>
            <a:ext cx="3451535" cy="533235"/>
          </a:xfrm>
        </p:spPr>
        <p:txBody>
          <a:bodyPr bIns="0" anchor="b">
            <a:noAutofit/>
          </a:bodyPr>
          <a:lstStyle>
            <a:lvl1pPr marL="0" indent="0">
              <a:buNone/>
              <a:defRPr sz="1599" b="1"/>
            </a:lvl1pPr>
            <a:lvl2pPr marL="355484" indent="0">
              <a:buNone/>
              <a:defRPr sz="1599" b="1"/>
            </a:lvl2pPr>
            <a:lvl3pPr marL="713084" indent="0">
              <a:buNone/>
              <a:defRPr sz="1599" b="1"/>
            </a:lvl3pPr>
            <a:lvl4pPr marL="1070685" indent="0">
              <a:buNone/>
              <a:defRPr sz="1599" b="1"/>
            </a:lvl4pPr>
            <a:lvl5pPr marL="1426170" indent="0">
              <a:buNone/>
              <a:defRPr sz="1599" b="1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94D7434-0E7B-4049-860A-194C48F8A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6273FE6F-FB55-8446-8D58-311330386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838194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7E0557BB-EFA6-E148-9D9C-A2B9476A3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4" name="Bild">
            <a:extLst>
              <a:ext uri="{FF2B5EF4-FFF2-40B4-BE49-F238E27FC236}">
                <a16:creationId xmlns:a16="http://schemas.microsoft.com/office/drawing/2014/main" id="{252F6C79-0CB6-8940-9272-9E275539C37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599" y="482452"/>
            <a:ext cx="3451535" cy="5383138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5" name="Bild">
            <a:extLst>
              <a:ext uri="{FF2B5EF4-FFF2-40B4-BE49-F238E27FC236}">
                <a16:creationId xmlns:a16="http://schemas.microsoft.com/office/drawing/2014/main" id="{2C4AB4C6-7686-F642-88F2-CE615E4DE19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130858" y="482452"/>
            <a:ext cx="3451535" cy="5383138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8" name="Bild">
            <a:extLst>
              <a:ext uri="{FF2B5EF4-FFF2-40B4-BE49-F238E27FC236}">
                <a16:creationId xmlns:a16="http://schemas.microsoft.com/office/drawing/2014/main" id="{6C08949A-ADD8-004B-B879-A459976D7EE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70229" y="482452"/>
            <a:ext cx="3451535" cy="5383138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FA63E91-CA20-8247-AAE1-A8B488E0C59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3265" y="511086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60FA2B1-7576-804A-9917-A9C80E27ED5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33895" y="511086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36D502C-BF14-0E4B-89BD-DA4F269B92A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294535" y="511086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5F5F7ACD-CE61-7C40-BEF0-FF96800FE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E0B03C3B-37A8-C043-B389-88611B814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549180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2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F88A3E-2CD0-5640-8F1F-3E5C1398DF7E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7E0557BB-EFA6-E148-9D9C-A2B9476A3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4" name="Bild">
            <a:extLst>
              <a:ext uri="{FF2B5EF4-FFF2-40B4-BE49-F238E27FC236}">
                <a16:creationId xmlns:a16="http://schemas.microsoft.com/office/drawing/2014/main" id="{E42B2F8C-17DF-E34F-AC0C-70C24A5F86D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599" y="482453"/>
            <a:ext cx="3451535" cy="4793429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25" name="Bild">
            <a:extLst>
              <a:ext uri="{FF2B5EF4-FFF2-40B4-BE49-F238E27FC236}">
                <a16:creationId xmlns:a16="http://schemas.microsoft.com/office/drawing/2014/main" id="{B0F200C7-B51E-4247-BF1F-9055F537E18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130858" y="482453"/>
            <a:ext cx="3451535" cy="4793429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26" name="Bild">
            <a:extLst>
              <a:ext uri="{FF2B5EF4-FFF2-40B4-BE49-F238E27FC236}">
                <a16:creationId xmlns:a16="http://schemas.microsoft.com/office/drawing/2014/main" id="{DBC44716-48F4-DD42-8713-1EAABB722CD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70229" y="482453"/>
            <a:ext cx="3451535" cy="4793429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34F6BDB-F8E2-4845-882B-C66F29F7D7C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3265" y="452409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E0DAA54-9773-AE4B-8742-91C5F310EC4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33895" y="452409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E19399E-07CF-5F48-8A87-38941F6249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294535" y="452409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5B3736FF-87C1-4841-A242-D53B2FFCF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C856347D-1459-EC41-BBC8-7B5D44276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06467B9-B54F-0B4F-AB53-AA18042F39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5758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F0317353-6E4F-4AF7-84C7-885D16EE95A4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3739900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1FF9CB0-A197-4BC4-B8D7-2EB8D86D67D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6060"/>
            <a:ext cx="3454400" cy="213294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3C57EC6-810C-47DE-A562-D2D3DC5D2A6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1296060"/>
            <a:ext cx="3454400" cy="213294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D4AF1D1-AF44-415D-9D49-9B25F347B36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1296060"/>
            <a:ext cx="3428460" cy="213294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E74F7376-871A-4C26-BE6B-0682D09B5A56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377447" y="3739900"/>
            <a:ext cx="3458259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3E7EA262-F03A-4F9A-839D-0FC5BDA894A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153940" y="3739900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6F545443-27EA-2442-81C0-E344B66D3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D2AE938-24E6-A14C-A9B9-9D328F300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90D7085-8B9C-8948-9EDA-E4B05D458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31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0BBC8A9C-2163-DB4E-8550-C527B1E6E8B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151720"/>
            <a:ext cx="3454400" cy="193983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D7D757B9-A4DE-E548-9B5B-912B73FC86F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1151720"/>
            <a:ext cx="3454400" cy="193983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D4023236-77B7-434A-9873-80F4532A27A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1151720"/>
            <a:ext cx="3428460" cy="193983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8204C515-4221-D14E-B290-4AB6C02DD215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3315940"/>
            <a:ext cx="3437107" cy="1715849"/>
          </a:xfrm>
          <a:prstGeom prst="roundRect">
            <a:avLst>
              <a:gd name="adj" fmla="val 467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21A767-C12B-5B40-9643-13178E0D2F88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A56E2563-DD2E-AD43-A65B-4CE9EDF6016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4377447" y="3315940"/>
            <a:ext cx="3437107" cy="1715849"/>
          </a:xfrm>
          <a:prstGeom prst="roundRect">
            <a:avLst>
              <a:gd name="adj" fmla="val 467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F1E6DCDA-9827-CE42-B577-D872CCBB3E2C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8153940" y="3315940"/>
            <a:ext cx="3437107" cy="1715849"/>
          </a:xfrm>
          <a:prstGeom prst="roundRect">
            <a:avLst>
              <a:gd name="adj" fmla="val 467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E710BB45-05B4-B14E-BE25-EBFDA9817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197AA3F9-E792-9A43-8E38-AC51D3F1F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94BCB914-60FA-4941-BF2B-FCEDAEC66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EB66E45-5F0D-3049-8A82-8C6D7F3F38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5520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9D318D6-FACB-4EFD-98A6-96A619386CF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3434302"/>
            <a:ext cx="3454400" cy="243128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62E6DE2-D842-46D0-A419-405A8A6E14F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3434302"/>
            <a:ext cx="3454400" cy="243128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961738-E450-4A28-90EF-DA7EF79F890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3434302"/>
            <a:ext cx="3428460" cy="243128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6C2E3AB5-1B9C-4219-9096-6770633F88A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607C7666-A8A8-4BD0-9D7D-96F84FEEE8E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377447" y="1204071"/>
            <a:ext cx="3458259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1CF8652C-2336-43C3-9764-1ADE1DF3213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153940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Titeltext">
            <a:extLst>
              <a:ext uri="{FF2B5EF4-FFF2-40B4-BE49-F238E27FC236}">
                <a16:creationId xmlns:a16="http://schemas.microsoft.com/office/drawing/2014/main" id="{7CB3BF79-BCC8-274E-9133-8FAE0B024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20F02E4B-E832-3C48-944D-0BA8A7FA0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EEA335DF-D963-6046-86E8-6B90C5B99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0799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4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DE68F911-47E5-5F45-9F6C-50E0793F38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404AD78F-9FB0-314B-B092-EF994A3FA6A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377447" y="1204071"/>
            <a:ext cx="3458259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B9893BE5-2925-4C41-9500-AA5E87F562C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153940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2933C08A-A0C3-1047-8473-3F570048AF2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3434302"/>
            <a:ext cx="3454400" cy="179947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6B83C080-702C-DA4A-91B8-BEF7BFBF1F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3434302"/>
            <a:ext cx="3454400" cy="179947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AE4FFD45-A05D-204A-89B3-B84791B1986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3434302"/>
            <a:ext cx="3428460" cy="179947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5CF7B8-6677-2E4A-BE06-BF73B204F4C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E18E597B-1D9A-2747-B1D9-FC2489677C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9593B583-65E5-A949-A66F-D8B98A113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4E36026E-26C9-894F-B376-10B4B5110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FB0A38-F6CE-E34B-A861-3ECE198666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08145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51194808-D8E8-4E7C-91A0-7CEE724370A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6096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A2586C3-9AE5-464F-AB74-1BBDEC3B4FD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4" y="990296"/>
            <a:ext cx="10944665" cy="192873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520216BF-BBBB-4C0C-B888-09743D880FD6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91440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0E4CEC5-9BB9-4F01-A38A-724730BBE952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34544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67AC8436-051B-4B1B-A254-4E0E53A9D2F1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62992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E75853A4-0456-CD44-A15D-D15EC34BD9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D8EE02B5-926E-164E-9FB7-00AF8F08D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EBA110F1-94C4-444C-98E1-911D5171E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422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5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DA957DA-6C25-45F6-A106-A4896F0341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6096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27862FC-EF03-476C-A1DF-115ABFC6E5CE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91440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CEEE7BFC-EDA4-41CC-A35E-59462F759804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34544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F0AE5704-985E-4C42-882C-46C8927DF5E1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62992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F9ADE0BD-A439-44F4-A6D9-5FE6BC5D012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4" y="990295"/>
            <a:ext cx="10944665" cy="2078954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3C8A0A-251B-8B44-BF15-C9481A3C9AC5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94E0240E-BBDF-2E41-94FB-399584B2A8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DA0E7480-A044-934B-A561-72B2A337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36DB9179-1288-7C4C-BC9F-E9BBE651E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F3B99B8-B9FE-4141-94C6-55A45ED9A3B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6384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D9930BDC-A85C-4DE4-9D1E-288C742B11F9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6095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0648F556-28A6-49FA-8745-8A39FA3242B2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91439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DD48E7F9-4661-4EA9-8064-05D1B232AE9F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34543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D3E62A31-FFE5-45F7-A5C9-EBEC9291558F}"/>
              </a:ext>
            </a:extLst>
          </p:cNvPr>
          <p:cNvSpPr>
            <a:spLocks noGrp="1" noChangeAspect="1"/>
          </p:cNvSpPr>
          <p:nvPr>
            <p:ph type="pic" sz="quarter" idx="53"/>
          </p:nvPr>
        </p:nvSpPr>
        <p:spPr>
          <a:xfrm>
            <a:off x="62991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25AFC9D8-8B57-4706-9CC6-4FAB6BBC446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6096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77E180A-A26A-4B87-B53B-4E420B4ABFD4}"/>
              </a:ext>
            </a:extLst>
          </p:cNvPr>
          <p:cNvSpPr>
            <a:spLocks noGrp="1" noChangeAspect="1"/>
          </p:cNvSpPr>
          <p:nvPr>
            <p:ph type="pic" sz="quarter" idx="47"/>
          </p:nvPr>
        </p:nvSpPr>
        <p:spPr>
          <a:xfrm>
            <a:off x="91440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881D60C-B97C-46AE-A48E-CEBF82C4313F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34544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A98F1DDA-5BF6-4BB2-806A-0A8CD379B45B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62992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FC88C385-1E3E-4F43-B5C9-094906884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A85B5059-1DDC-134F-9A3C-445104153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3F2DA69-CD83-BA4D-A6BF-2DEAD86AC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10034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4773FDBE-1635-4EBC-B7FC-BF876BC8D1F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6095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92BD9293-8561-454B-B338-04D19CEF9AC7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91439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60EB6826-93BA-4938-9D3F-09EB2EED9598}"/>
              </a:ext>
            </a:extLst>
          </p:cNvPr>
          <p:cNvSpPr>
            <a:spLocks noGrp="1" noChangeAspect="1"/>
          </p:cNvSpPr>
          <p:nvPr>
            <p:ph type="pic" sz="quarter" idx="53"/>
          </p:nvPr>
        </p:nvSpPr>
        <p:spPr>
          <a:xfrm>
            <a:off x="34543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292213A7-9FDC-4C9C-8BA1-78784DF119AB}"/>
              </a:ext>
            </a:extLst>
          </p:cNvPr>
          <p:cNvSpPr>
            <a:spLocks noGrp="1" noChangeAspect="1"/>
          </p:cNvSpPr>
          <p:nvPr>
            <p:ph type="pic" sz="quarter" idx="54"/>
          </p:nvPr>
        </p:nvSpPr>
        <p:spPr>
          <a:xfrm>
            <a:off x="62991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4" name="Picture Placeholder 6">
            <a:extLst>
              <a:ext uri="{FF2B5EF4-FFF2-40B4-BE49-F238E27FC236}">
                <a16:creationId xmlns:a16="http://schemas.microsoft.com/office/drawing/2014/main" id="{8DFCA211-7AB0-4596-A127-EE097CD3800A}"/>
              </a:ext>
            </a:extLst>
          </p:cNvPr>
          <p:cNvSpPr>
            <a:spLocks noGrp="1" noChangeAspect="1"/>
          </p:cNvSpPr>
          <p:nvPr>
            <p:ph type="pic" sz="quarter" idx="55"/>
          </p:nvPr>
        </p:nvSpPr>
        <p:spPr>
          <a:xfrm>
            <a:off x="6095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5" name="Picture Placeholder 6">
            <a:extLst>
              <a:ext uri="{FF2B5EF4-FFF2-40B4-BE49-F238E27FC236}">
                <a16:creationId xmlns:a16="http://schemas.microsoft.com/office/drawing/2014/main" id="{62744860-1AE8-465A-A79B-EB096FAA2898}"/>
              </a:ext>
            </a:extLst>
          </p:cNvPr>
          <p:cNvSpPr>
            <a:spLocks noGrp="1" noChangeAspect="1"/>
          </p:cNvSpPr>
          <p:nvPr>
            <p:ph type="pic" sz="quarter" idx="56"/>
          </p:nvPr>
        </p:nvSpPr>
        <p:spPr>
          <a:xfrm>
            <a:off x="91439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6" name="Picture Placeholder 6">
            <a:extLst>
              <a:ext uri="{FF2B5EF4-FFF2-40B4-BE49-F238E27FC236}">
                <a16:creationId xmlns:a16="http://schemas.microsoft.com/office/drawing/2014/main" id="{DE8FD2E0-D16D-4541-B51A-6219EA301F2A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34543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AD580614-B274-42A2-BEEF-6A63F32DA34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2991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D8B512-D6AB-3146-B8FE-FF70B21A579F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3FDD84A2-DFD1-BF48-9D0F-F1D3760E3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EBC663EB-0E7B-3642-B8E5-173E447EBE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31525590-8021-4249-BBD7-A5628CDE8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CBDB385-8B56-7F43-8A13-600E8CF143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1783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3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3643313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7746075" y="1315884"/>
            <a:ext cx="3841883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4293053" y="5381328"/>
            <a:ext cx="3365508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4293053" y="2111781"/>
            <a:ext cx="3365508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4041" y="5381328"/>
            <a:ext cx="338421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04041" y="2111781"/>
            <a:ext cx="3384219" cy="3081022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7963353" y="5381328"/>
            <a:ext cx="3365508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7963353" y="2111781"/>
            <a:ext cx="3365508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A90265B5-E012-6D41-BADB-C5AC1283850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3832" y="1328857"/>
            <a:ext cx="3357677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8F87DD24-4140-504B-BBD5-0C2DC1E049C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963353" y="1328857"/>
            <a:ext cx="336550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30" name="Chevron 56">
            <a:extLst>
              <a:ext uri="{FF2B5EF4-FFF2-40B4-BE49-F238E27FC236}">
                <a16:creationId xmlns:a16="http://schemas.microsoft.com/office/drawing/2014/main" id="{EFCC4070-8AF4-C84C-ACDC-5180E46F899E}"/>
              </a:ext>
            </a:extLst>
          </p:cNvPr>
          <p:cNvSpPr/>
          <p:nvPr userDrawn="1"/>
        </p:nvSpPr>
        <p:spPr bwMode="auto">
          <a:xfrm>
            <a:off x="4075775" y="1315884"/>
            <a:ext cx="3841883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8">
            <a:extLst>
              <a:ext uri="{FF2B5EF4-FFF2-40B4-BE49-F238E27FC236}">
                <a16:creationId xmlns:a16="http://schemas.microsoft.com/office/drawing/2014/main" id="{1BEB78ED-BF81-AC4E-9BBB-D5A904B359E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293053" y="1328857"/>
            <a:ext cx="336550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18" name="Titeltext">
            <a:extLst>
              <a:ext uri="{FF2B5EF4-FFF2-40B4-BE49-F238E27FC236}">
                <a16:creationId xmlns:a16="http://schemas.microsoft.com/office/drawing/2014/main" id="{DD8B4346-6886-AD4D-ACA4-9C37454A45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2EB2EAD1-707D-A84D-ADA1-71746A95C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4506103F-1FDB-4740-A17F-30D4962C7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07310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4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hevron 56">
            <a:extLst>
              <a:ext uri="{FF2B5EF4-FFF2-40B4-BE49-F238E27FC236}">
                <a16:creationId xmlns:a16="http://schemas.microsoft.com/office/drawing/2014/main" id="{6511D5DC-825B-6C4C-ABB0-CDB67EFE734B}"/>
              </a:ext>
            </a:extLst>
          </p:cNvPr>
          <p:cNvSpPr/>
          <p:nvPr userDrawn="1"/>
        </p:nvSpPr>
        <p:spPr bwMode="auto">
          <a:xfrm>
            <a:off x="309206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2650860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591858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hevron 56">
            <a:extLst>
              <a:ext uri="{FF2B5EF4-FFF2-40B4-BE49-F238E27FC236}">
                <a16:creationId xmlns:a16="http://schemas.microsoft.com/office/drawing/2014/main" id="{4F976411-2AB0-E04B-9D31-F027653B3EDF}"/>
              </a:ext>
            </a:extLst>
          </p:cNvPr>
          <p:cNvSpPr/>
          <p:nvPr userDrawn="1"/>
        </p:nvSpPr>
        <p:spPr bwMode="auto">
          <a:xfrm>
            <a:off x="8745105" y="1315884"/>
            <a:ext cx="292037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EC340706-E074-834B-8C94-560C66643BE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3360703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marR="0" indent="0" algn="ctr" defTabSz="412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None/>
              <a:tabLst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2" name="Text Placeholder 38">
            <a:extLst>
              <a:ext uri="{FF2B5EF4-FFF2-40B4-BE49-F238E27FC236}">
                <a16:creationId xmlns:a16="http://schemas.microsoft.com/office/drawing/2014/main" id="{176154FE-CBE7-324E-AC7A-6C2999C7A557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13833" y="1328857"/>
            <a:ext cx="237242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3" name="Text Placeholder 38">
            <a:extLst>
              <a:ext uri="{FF2B5EF4-FFF2-40B4-BE49-F238E27FC236}">
                <a16:creationId xmlns:a16="http://schemas.microsoft.com/office/drawing/2014/main" id="{EF83DD6B-065A-B448-A1C4-7F73C8410D52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6187224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FFB9DDAE-7C1E-6E4B-B961-8EED894E319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9013747" y="1328857"/>
            <a:ext cx="2392949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3360703" y="5381328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3360703" y="2111781"/>
            <a:ext cx="2452080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4042" y="5381328"/>
            <a:ext cx="2382217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04042" y="2111781"/>
            <a:ext cx="2382217" cy="3081022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6187224" y="5381328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6187224" y="2111781"/>
            <a:ext cx="2452080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71A415E8-9E99-8146-A281-54667C8372BB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9013747" y="5381328"/>
            <a:ext cx="239294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E1C84827-3860-AD47-9135-0C7473BBF585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9013747" y="2111781"/>
            <a:ext cx="2392949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3" name="Titeltext">
            <a:extLst>
              <a:ext uri="{FF2B5EF4-FFF2-40B4-BE49-F238E27FC236}">
                <a16:creationId xmlns:a16="http://schemas.microsoft.com/office/drawing/2014/main" id="{2F9EA162-1222-8749-9FC8-32A7CFFA91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36DC8022-6BFC-9D46-9831-D266C2991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id="{8BD3F82C-128F-D649-BC1E-97B2913810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23716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4 cols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hevron 56">
            <a:extLst>
              <a:ext uri="{FF2B5EF4-FFF2-40B4-BE49-F238E27FC236}">
                <a16:creationId xmlns:a16="http://schemas.microsoft.com/office/drawing/2014/main" id="{6511D5DC-825B-6C4C-ABB0-CDB67EFE734B}"/>
              </a:ext>
            </a:extLst>
          </p:cNvPr>
          <p:cNvSpPr/>
          <p:nvPr userDrawn="1"/>
        </p:nvSpPr>
        <p:spPr bwMode="auto">
          <a:xfrm>
            <a:off x="309206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2650860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591858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hevron 56">
            <a:extLst>
              <a:ext uri="{FF2B5EF4-FFF2-40B4-BE49-F238E27FC236}">
                <a16:creationId xmlns:a16="http://schemas.microsoft.com/office/drawing/2014/main" id="{4F976411-2AB0-E04B-9D31-F027653B3EDF}"/>
              </a:ext>
            </a:extLst>
          </p:cNvPr>
          <p:cNvSpPr/>
          <p:nvPr userDrawn="1"/>
        </p:nvSpPr>
        <p:spPr bwMode="auto">
          <a:xfrm>
            <a:off x="8745105" y="1315884"/>
            <a:ext cx="292037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EC340706-E074-834B-8C94-560C66643BE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3360703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2" name="Text Placeholder 38">
            <a:extLst>
              <a:ext uri="{FF2B5EF4-FFF2-40B4-BE49-F238E27FC236}">
                <a16:creationId xmlns:a16="http://schemas.microsoft.com/office/drawing/2014/main" id="{176154FE-CBE7-324E-AC7A-6C2999C7A557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13833" y="1328857"/>
            <a:ext cx="237242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3" name="Text Placeholder 38">
            <a:extLst>
              <a:ext uri="{FF2B5EF4-FFF2-40B4-BE49-F238E27FC236}">
                <a16:creationId xmlns:a16="http://schemas.microsoft.com/office/drawing/2014/main" id="{EF83DD6B-065A-B448-A1C4-7F73C8410D52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6187224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FFB9DDAE-7C1E-6E4B-B961-8EED894E319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9013747" y="1328857"/>
            <a:ext cx="2392949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3360703" y="4718713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3360703" y="2111783"/>
            <a:ext cx="245208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4042" y="4718713"/>
            <a:ext cx="2382217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04042" y="2111783"/>
            <a:ext cx="2382217" cy="2414540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6187224" y="4718713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6187224" y="2111783"/>
            <a:ext cx="245208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71A415E8-9E99-8146-A281-54667C8372BB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9013747" y="4718713"/>
            <a:ext cx="239294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E1C84827-3860-AD47-9135-0C7473BBF585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9013747" y="2111783"/>
            <a:ext cx="2392949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C35D9B-ACC8-B242-9B72-E6CFA322510D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Titeltext">
            <a:extLst>
              <a:ext uri="{FF2B5EF4-FFF2-40B4-BE49-F238E27FC236}">
                <a16:creationId xmlns:a16="http://schemas.microsoft.com/office/drawing/2014/main" id="{D48E5B5B-9A39-3246-8F5C-81201C4B88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468A6C36-58ED-214B-99D7-CAD631079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2CCD2969-414F-134D-830F-663CA4825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2935F6-C0F3-AF47-ACB0-E244C6F421C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95824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5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hevron 56">
            <a:extLst>
              <a:ext uri="{FF2B5EF4-FFF2-40B4-BE49-F238E27FC236}">
                <a16:creationId xmlns:a16="http://schemas.microsoft.com/office/drawing/2014/main" id="{6511D5DC-825B-6C4C-ABB0-CDB67EFE734B}"/>
              </a:ext>
            </a:extLst>
          </p:cNvPr>
          <p:cNvSpPr/>
          <p:nvPr userDrawn="1"/>
        </p:nvSpPr>
        <p:spPr bwMode="auto">
          <a:xfrm>
            <a:off x="2548402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2115924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4762951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hevron 56">
            <a:extLst>
              <a:ext uri="{FF2B5EF4-FFF2-40B4-BE49-F238E27FC236}">
                <a16:creationId xmlns:a16="http://schemas.microsoft.com/office/drawing/2014/main" id="{4F976411-2AB0-E04B-9D31-F027653B3EDF}"/>
              </a:ext>
            </a:extLst>
          </p:cNvPr>
          <p:cNvSpPr/>
          <p:nvPr userDrawn="1"/>
        </p:nvSpPr>
        <p:spPr bwMode="auto">
          <a:xfrm>
            <a:off x="6977502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Chevron 56">
            <a:extLst>
              <a:ext uri="{FF2B5EF4-FFF2-40B4-BE49-F238E27FC236}">
                <a16:creationId xmlns:a16="http://schemas.microsoft.com/office/drawing/2014/main" id="{BAAA5D49-0DB1-184E-A155-E3AC9CE9F1F5}"/>
              </a:ext>
            </a:extLst>
          </p:cNvPr>
          <p:cNvSpPr/>
          <p:nvPr userDrawn="1"/>
        </p:nvSpPr>
        <p:spPr bwMode="auto">
          <a:xfrm>
            <a:off x="9192051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EC340706-E074-834B-8C94-560C66643BE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2797128" y="1328857"/>
            <a:ext cx="1878035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2" name="Text Placeholder 38">
            <a:extLst>
              <a:ext uri="{FF2B5EF4-FFF2-40B4-BE49-F238E27FC236}">
                <a16:creationId xmlns:a16="http://schemas.microsoft.com/office/drawing/2014/main" id="{176154FE-CBE7-324E-AC7A-6C2999C7A557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13833" y="1328857"/>
            <a:ext cx="185656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3" name="Text Placeholder 38">
            <a:extLst>
              <a:ext uri="{FF2B5EF4-FFF2-40B4-BE49-F238E27FC236}">
                <a16:creationId xmlns:a16="http://schemas.microsoft.com/office/drawing/2014/main" id="{EF83DD6B-065A-B448-A1C4-7F73C8410D52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000840" y="1328857"/>
            <a:ext cx="1878035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FFB9DDAE-7C1E-6E4B-B961-8EED894E319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7204553" y="1328857"/>
            <a:ext cx="1899711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5" name="Text Placeholder 38">
            <a:extLst>
              <a:ext uri="{FF2B5EF4-FFF2-40B4-BE49-F238E27FC236}">
                <a16:creationId xmlns:a16="http://schemas.microsoft.com/office/drawing/2014/main" id="{99F8EA8E-A154-6942-80B9-10A074969E8A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9430621" y="1328857"/>
            <a:ext cx="18588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797128" y="5227696"/>
            <a:ext cx="1878035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797128" y="2111782"/>
            <a:ext cx="1878035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4043" y="5227696"/>
            <a:ext cx="186635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4043" y="2111782"/>
            <a:ext cx="1866359" cy="2907405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00840" y="5227696"/>
            <a:ext cx="1878035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000840" y="2111782"/>
            <a:ext cx="1878035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71A415E8-9E99-8146-A281-54667C8372B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04553" y="5227696"/>
            <a:ext cx="1899711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E1C84827-3860-AD47-9135-0C7473BBF585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7204553" y="2111782"/>
            <a:ext cx="1899711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4" name="Text Placeholder 34">
            <a:extLst>
              <a:ext uri="{FF2B5EF4-FFF2-40B4-BE49-F238E27FC236}">
                <a16:creationId xmlns:a16="http://schemas.microsoft.com/office/drawing/2014/main" id="{E509CD1C-69F9-054B-84F6-09CB2EEC94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29941" y="5227696"/>
            <a:ext cx="1919804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5" name="Picture Placeholder 40">
            <a:extLst>
              <a:ext uri="{FF2B5EF4-FFF2-40B4-BE49-F238E27FC236}">
                <a16:creationId xmlns:a16="http://schemas.microsoft.com/office/drawing/2014/main" id="{11904EE5-DFCA-BB4D-BA42-5FE15B62CBA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9429941" y="2111782"/>
            <a:ext cx="1919804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7" name="Titeltext">
            <a:extLst>
              <a:ext uri="{FF2B5EF4-FFF2-40B4-BE49-F238E27FC236}">
                <a16:creationId xmlns:a16="http://schemas.microsoft.com/office/drawing/2014/main" id="{4573C0F3-BBED-0B4B-A7B2-93D6A055F3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8" name="Footer Placeholder 2">
            <a:extLst>
              <a:ext uri="{FF2B5EF4-FFF2-40B4-BE49-F238E27FC236}">
                <a16:creationId xmlns:a16="http://schemas.microsoft.com/office/drawing/2014/main" id="{B0F93FC6-8434-BB40-918A-B350591C9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E9D17EC4-B4A5-4A40-99CA-EDD4C921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02079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6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hevron 56">
            <a:extLst>
              <a:ext uri="{FF2B5EF4-FFF2-40B4-BE49-F238E27FC236}">
                <a16:creationId xmlns:a16="http://schemas.microsoft.com/office/drawing/2014/main" id="{07231DCD-D5D3-BC4A-8269-E613FCF1597F}"/>
              </a:ext>
            </a:extLst>
          </p:cNvPr>
          <p:cNvSpPr/>
          <p:nvPr userDrawn="1"/>
        </p:nvSpPr>
        <p:spPr bwMode="auto">
          <a:xfrm>
            <a:off x="2223361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Pentagon 63">
            <a:extLst>
              <a:ext uri="{FF2B5EF4-FFF2-40B4-BE49-F238E27FC236}">
                <a16:creationId xmlns:a16="http://schemas.microsoft.com/office/drawing/2014/main" id="{88283FDD-1CDB-224A-B32E-BC04CEE4CB4B}"/>
              </a:ext>
            </a:extLst>
          </p:cNvPr>
          <p:cNvSpPr/>
          <p:nvPr userDrawn="1"/>
        </p:nvSpPr>
        <p:spPr bwMode="auto">
          <a:xfrm>
            <a:off x="604044" y="1317067"/>
            <a:ext cx="1762203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hevron 56">
            <a:extLst>
              <a:ext uri="{FF2B5EF4-FFF2-40B4-BE49-F238E27FC236}">
                <a16:creationId xmlns:a16="http://schemas.microsoft.com/office/drawing/2014/main" id="{A0FB5838-A319-7A4A-B11B-A33AE1A5AD90}"/>
              </a:ext>
            </a:extLst>
          </p:cNvPr>
          <p:cNvSpPr/>
          <p:nvPr userDrawn="1"/>
        </p:nvSpPr>
        <p:spPr bwMode="auto">
          <a:xfrm>
            <a:off x="4067703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hevron 56">
            <a:extLst>
              <a:ext uri="{FF2B5EF4-FFF2-40B4-BE49-F238E27FC236}">
                <a16:creationId xmlns:a16="http://schemas.microsoft.com/office/drawing/2014/main" id="{9854F67A-9F0B-B642-9D7E-302D964855C7}"/>
              </a:ext>
            </a:extLst>
          </p:cNvPr>
          <p:cNvSpPr/>
          <p:nvPr userDrawn="1"/>
        </p:nvSpPr>
        <p:spPr bwMode="auto">
          <a:xfrm>
            <a:off x="5912044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Chevron 56">
            <a:extLst>
              <a:ext uri="{FF2B5EF4-FFF2-40B4-BE49-F238E27FC236}">
                <a16:creationId xmlns:a16="http://schemas.microsoft.com/office/drawing/2014/main" id="{C1BC2DB7-5FB5-BA40-A1FF-E5E90D312CB1}"/>
              </a:ext>
            </a:extLst>
          </p:cNvPr>
          <p:cNvSpPr/>
          <p:nvPr userDrawn="1"/>
        </p:nvSpPr>
        <p:spPr bwMode="auto">
          <a:xfrm>
            <a:off x="7756385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Placeholder 38">
            <a:extLst>
              <a:ext uri="{FF2B5EF4-FFF2-40B4-BE49-F238E27FC236}">
                <a16:creationId xmlns:a16="http://schemas.microsoft.com/office/drawing/2014/main" id="{7C4593D9-C032-8647-9CA0-26A17576B65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86619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2" name="Text Placeholder 38">
            <a:extLst>
              <a:ext uri="{FF2B5EF4-FFF2-40B4-BE49-F238E27FC236}">
                <a16:creationId xmlns:a16="http://schemas.microsoft.com/office/drawing/2014/main" id="{F50D4866-1B19-9241-B4C3-94E31861E1E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3833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3" name="Text Placeholder 38">
            <a:extLst>
              <a:ext uri="{FF2B5EF4-FFF2-40B4-BE49-F238E27FC236}">
                <a16:creationId xmlns:a16="http://schemas.microsoft.com/office/drawing/2014/main" id="{9170B4E2-5CCC-7D4C-B48A-C1AC994E91C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265071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4" name="Text Placeholder 38">
            <a:extLst>
              <a:ext uri="{FF2B5EF4-FFF2-40B4-BE49-F238E27FC236}">
                <a16:creationId xmlns:a16="http://schemas.microsoft.com/office/drawing/2014/main" id="{2CA1C240-1A92-6C4F-A692-4EAC14A9639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90565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6" name="Text Placeholder 38">
            <a:extLst>
              <a:ext uri="{FF2B5EF4-FFF2-40B4-BE49-F238E27FC236}">
                <a16:creationId xmlns:a16="http://schemas.microsoft.com/office/drawing/2014/main" id="{1D5C0089-9A76-584E-AD74-69E3161A837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935968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8" name="Chevron 56">
            <a:extLst>
              <a:ext uri="{FF2B5EF4-FFF2-40B4-BE49-F238E27FC236}">
                <a16:creationId xmlns:a16="http://schemas.microsoft.com/office/drawing/2014/main" id="{CD77D28D-4053-6E4E-9889-11864FC78FC5}"/>
              </a:ext>
            </a:extLst>
          </p:cNvPr>
          <p:cNvSpPr/>
          <p:nvPr userDrawn="1"/>
        </p:nvSpPr>
        <p:spPr bwMode="auto">
          <a:xfrm>
            <a:off x="9590397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Placeholder 38">
            <a:extLst>
              <a:ext uri="{FF2B5EF4-FFF2-40B4-BE49-F238E27FC236}">
                <a16:creationId xmlns:a16="http://schemas.microsoft.com/office/drawing/2014/main" id="{DD0D2D4C-4B97-CD44-985E-B8BADEAB541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69980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62" name="Text Placeholder 34">
            <a:extLst>
              <a:ext uri="{FF2B5EF4-FFF2-40B4-BE49-F238E27FC236}">
                <a16:creationId xmlns:a16="http://schemas.microsoft.com/office/drawing/2014/main" id="{9EA559E8-010C-1E43-B741-7DD9B4C030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5793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64" name="Picture Placeholder 40">
            <a:extLst>
              <a:ext uri="{FF2B5EF4-FFF2-40B4-BE49-F238E27FC236}">
                <a16:creationId xmlns:a16="http://schemas.microsoft.com/office/drawing/2014/main" id="{347DD636-6091-2B4E-9C55-72C230CF6EE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445793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66" name="Text Placeholder 34">
            <a:extLst>
              <a:ext uri="{FF2B5EF4-FFF2-40B4-BE49-F238E27FC236}">
                <a16:creationId xmlns:a16="http://schemas.microsoft.com/office/drawing/2014/main" id="{91A63342-41E6-0346-BCDF-392CD499B8B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3251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68" name="Picture Placeholder 40">
            <a:extLst>
              <a:ext uri="{FF2B5EF4-FFF2-40B4-BE49-F238E27FC236}">
                <a16:creationId xmlns:a16="http://schemas.microsoft.com/office/drawing/2014/main" id="{65A1160A-D635-5E45-83C9-D89F6DEECDC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3251" y="2111782"/>
            <a:ext cx="1625600" cy="2907405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0" name="Text Placeholder 34">
            <a:extLst>
              <a:ext uri="{FF2B5EF4-FFF2-40B4-BE49-F238E27FC236}">
                <a16:creationId xmlns:a16="http://schemas.microsoft.com/office/drawing/2014/main" id="{E9D0C9F9-B667-AA4F-A3D6-049313E07A8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288336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1" name="Picture Placeholder 40">
            <a:extLst>
              <a:ext uri="{FF2B5EF4-FFF2-40B4-BE49-F238E27FC236}">
                <a16:creationId xmlns:a16="http://schemas.microsoft.com/office/drawing/2014/main" id="{774965DF-C042-7A48-B836-065197AFDEE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288336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2" name="Text Placeholder 34">
            <a:extLst>
              <a:ext uri="{FF2B5EF4-FFF2-40B4-BE49-F238E27FC236}">
                <a16:creationId xmlns:a16="http://schemas.microsoft.com/office/drawing/2014/main" id="{4DBCA9A6-88F8-FA42-B4F7-F8AAE74F59F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130879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3" name="Picture Placeholder 40">
            <a:extLst>
              <a:ext uri="{FF2B5EF4-FFF2-40B4-BE49-F238E27FC236}">
                <a16:creationId xmlns:a16="http://schemas.microsoft.com/office/drawing/2014/main" id="{2835B7AF-5C10-A043-9AC9-206525948B33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30879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4" name="Text Placeholder 34">
            <a:extLst>
              <a:ext uri="{FF2B5EF4-FFF2-40B4-BE49-F238E27FC236}">
                <a16:creationId xmlns:a16="http://schemas.microsoft.com/office/drawing/2014/main" id="{DF7A1053-E346-784A-B8D3-487F3EF4571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73421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5" name="Picture Placeholder 40">
            <a:extLst>
              <a:ext uri="{FF2B5EF4-FFF2-40B4-BE49-F238E27FC236}">
                <a16:creationId xmlns:a16="http://schemas.microsoft.com/office/drawing/2014/main" id="{73715E63-AE62-6E4A-80DB-62096011849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973421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76B591F4-B1E6-384A-869D-5CD49C509E7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15964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C0A02C1E-8DD4-C548-AB5E-41D74D049D4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815964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32" name="Titeltext">
            <a:extLst>
              <a:ext uri="{FF2B5EF4-FFF2-40B4-BE49-F238E27FC236}">
                <a16:creationId xmlns:a16="http://schemas.microsoft.com/office/drawing/2014/main" id="{7BDF8C15-07F6-E548-9B39-6900E2C5D2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3" name="Footer Placeholder 2">
            <a:extLst>
              <a:ext uri="{FF2B5EF4-FFF2-40B4-BE49-F238E27FC236}">
                <a16:creationId xmlns:a16="http://schemas.microsoft.com/office/drawing/2014/main" id="{C1DB519D-A0FE-5748-A7E2-7317B58E0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34" name="Slide Number Placeholder 4">
            <a:extLst>
              <a:ext uri="{FF2B5EF4-FFF2-40B4-BE49-F238E27FC236}">
                <a16:creationId xmlns:a16="http://schemas.microsoft.com/office/drawing/2014/main" id="{E9E382FB-DB76-5E4A-936A-1B8391340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90833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6 cols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hevron 56">
            <a:extLst>
              <a:ext uri="{FF2B5EF4-FFF2-40B4-BE49-F238E27FC236}">
                <a16:creationId xmlns:a16="http://schemas.microsoft.com/office/drawing/2014/main" id="{BDBB04EE-DD23-C74A-9E8F-C9A11AFA88F0}"/>
              </a:ext>
            </a:extLst>
          </p:cNvPr>
          <p:cNvSpPr/>
          <p:nvPr userDrawn="1"/>
        </p:nvSpPr>
        <p:spPr bwMode="auto">
          <a:xfrm>
            <a:off x="2223361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Pentagon 63">
            <a:extLst>
              <a:ext uri="{FF2B5EF4-FFF2-40B4-BE49-F238E27FC236}">
                <a16:creationId xmlns:a16="http://schemas.microsoft.com/office/drawing/2014/main" id="{C76D9101-CA12-5542-BCB0-E396217D2055}"/>
              </a:ext>
            </a:extLst>
          </p:cNvPr>
          <p:cNvSpPr/>
          <p:nvPr userDrawn="1"/>
        </p:nvSpPr>
        <p:spPr bwMode="auto">
          <a:xfrm>
            <a:off x="604044" y="1317067"/>
            <a:ext cx="1762203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hevron 56">
            <a:extLst>
              <a:ext uri="{FF2B5EF4-FFF2-40B4-BE49-F238E27FC236}">
                <a16:creationId xmlns:a16="http://schemas.microsoft.com/office/drawing/2014/main" id="{8C1F655D-E5A8-CC4C-972B-63EB002569D8}"/>
              </a:ext>
            </a:extLst>
          </p:cNvPr>
          <p:cNvSpPr/>
          <p:nvPr userDrawn="1"/>
        </p:nvSpPr>
        <p:spPr bwMode="auto">
          <a:xfrm>
            <a:off x="4067703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hevron 56">
            <a:extLst>
              <a:ext uri="{FF2B5EF4-FFF2-40B4-BE49-F238E27FC236}">
                <a16:creationId xmlns:a16="http://schemas.microsoft.com/office/drawing/2014/main" id="{826C1F66-D4FB-EA4E-A1AF-FB4E8505F012}"/>
              </a:ext>
            </a:extLst>
          </p:cNvPr>
          <p:cNvSpPr/>
          <p:nvPr userDrawn="1"/>
        </p:nvSpPr>
        <p:spPr bwMode="auto">
          <a:xfrm>
            <a:off x="5912044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hevron 56">
            <a:extLst>
              <a:ext uri="{FF2B5EF4-FFF2-40B4-BE49-F238E27FC236}">
                <a16:creationId xmlns:a16="http://schemas.microsoft.com/office/drawing/2014/main" id="{4C7CC239-16FB-1F4C-BAAA-40BA241BC8F4}"/>
              </a:ext>
            </a:extLst>
          </p:cNvPr>
          <p:cNvSpPr/>
          <p:nvPr userDrawn="1"/>
        </p:nvSpPr>
        <p:spPr bwMode="auto">
          <a:xfrm>
            <a:off x="7756385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 Placeholder 38">
            <a:extLst>
              <a:ext uri="{FF2B5EF4-FFF2-40B4-BE49-F238E27FC236}">
                <a16:creationId xmlns:a16="http://schemas.microsoft.com/office/drawing/2014/main" id="{074900B0-F98B-B641-BD00-01BDD65A579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86619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69" name="Text Placeholder 38">
            <a:extLst>
              <a:ext uri="{FF2B5EF4-FFF2-40B4-BE49-F238E27FC236}">
                <a16:creationId xmlns:a16="http://schemas.microsoft.com/office/drawing/2014/main" id="{0FA96FEA-84A8-2E41-8C39-6E1FE5EEB1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3833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0" name="Text Placeholder 38">
            <a:extLst>
              <a:ext uri="{FF2B5EF4-FFF2-40B4-BE49-F238E27FC236}">
                <a16:creationId xmlns:a16="http://schemas.microsoft.com/office/drawing/2014/main" id="{413622B8-C1FB-AF42-BB88-15E15880B66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265071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726CB09D-B697-FF49-A3B9-4122CF5A4C6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90565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B799F8E7-A251-5842-9EAF-C2DDC756460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935968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Chevron 56">
            <a:extLst>
              <a:ext uri="{FF2B5EF4-FFF2-40B4-BE49-F238E27FC236}">
                <a16:creationId xmlns:a16="http://schemas.microsoft.com/office/drawing/2014/main" id="{0FA0FCDC-D619-B04D-A58C-88DA4CC75EA3}"/>
              </a:ext>
            </a:extLst>
          </p:cNvPr>
          <p:cNvSpPr/>
          <p:nvPr userDrawn="1"/>
        </p:nvSpPr>
        <p:spPr bwMode="auto">
          <a:xfrm>
            <a:off x="9590397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Placeholder 38">
            <a:extLst>
              <a:ext uri="{FF2B5EF4-FFF2-40B4-BE49-F238E27FC236}">
                <a16:creationId xmlns:a16="http://schemas.microsoft.com/office/drawing/2014/main" id="{BA45D3D5-0E79-2E49-9BC6-76A15ADAF78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69980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B9228CDC-2A48-6A46-A855-E90B7427846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5793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EC7AF63E-D524-F544-91F1-F334F8B4EAB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445793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D0CA16E9-092D-B942-8F24-FD36317E262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3251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8CE0D8F1-E26B-CC45-ADA1-78BC307DD20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3251" y="2111783"/>
            <a:ext cx="1625600" cy="2414540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05A8297C-F7BB-DD4B-82AC-DE26067B002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288336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25AE565A-AFDC-2C40-93FB-2C8388D3568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288336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4" name="Text Placeholder 34">
            <a:extLst>
              <a:ext uri="{FF2B5EF4-FFF2-40B4-BE49-F238E27FC236}">
                <a16:creationId xmlns:a16="http://schemas.microsoft.com/office/drawing/2014/main" id="{13FA8CB0-3A03-BD4F-9EE9-05E709CCA8D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130879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5" name="Picture Placeholder 40">
            <a:extLst>
              <a:ext uri="{FF2B5EF4-FFF2-40B4-BE49-F238E27FC236}">
                <a16:creationId xmlns:a16="http://schemas.microsoft.com/office/drawing/2014/main" id="{8FFDF154-69EA-114A-AFCC-87A6BDCF2B4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30879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6" name="Text Placeholder 34">
            <a:extLst>
              <a:ext uri="{FF2B5EF4-FFF2-40B4-BE49-F238E27FC236}">
                <a16:creationId xmlns:a16="http://schemas.microsoft.com/office/drawing/2014/main" id="{F43A5C6B-0253-1C4A-8DD9-E00A5817F9D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73421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7" name="Picture Placeholder 40">
            <a:extLst>
              <a:ext uri="{FF2B5EF4-FFF2-40B4-BE49-F238E27FC236}">
                <a16:creationId xmlns:a16="http://schemas.microsoft.com/office/drawing/2014/main" id="{2A8EB742-B6AF-8B47-BF98-A69522FE82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973421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8" name="Text Placeholder 34">
            <a:extLst>
              <a:ext uri="{FF2B5EF4-FFF2-40B4-BE49-F238E27FC236}">
                <a16:creationId xmlns:a16="http://schemas.microsoft.com/office/drawing/2014/main" id="{4D54A415-6860-0741-A194-875A5E18A67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15964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9" name="Picture Placeholder 40">
            <a:extLst>
              <a:ext uri="{FF2B5EF4-FFF2-40B4-BE49-F238E27FC236}">
                <a16:creationId xmlns:a16="http://schemas.microsoft.com/office/drawing/2014/main" id="{93371EDC-759A-A84D-8B53-DB9BB60C4272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815964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0D537B-82F4-384F-8CBA-A8935D0C0509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Titeltext">
            <a:extLst>
              <a:ext uri="{FF2B5EF4-FFF2-40B4-BE49-F238E27FC236}">
                <a16:creationId xmlns:a16="http://schemas.microsoft.com/office/drawing/2014/main" id="{99716541-60AE-6841-9918-2C9289BDD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6" name="Footer Placeholder 2">
            <a:extLst>
              <a:ext uri="{FF2B5EF4-FFF2-40B4-BE49-F238E27FC236}">
                <a16:creationId xmlns:a16="http://schemas.microsoft.com/office/drawing/2014/main" id="{E5C94E89-749B-A244-833C-5AB0A478B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39" name="Slide Number Placeholder 4">
            <a:extLst>
              <a:ext uri="{FF2B5EF4-FFF2-40B4-BE49-F238E27FC236}">
                <a16:creationId xmlns:a16="http://schemas.microsoft.com/office/drawing/2014/main" id="{F42C687E-241F-2C4A-BD6F-14FC44F31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B3090515-9883-A54E-B654-3D93B4B5F68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000697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10972801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10972801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0D3B5DBF-1A7E-A443-93A9-8EA3A1682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D3614A8-EEC4-D541-9C06-025FC432C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D094C3BC-463E-5A44-9BCC-AA84A2981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63572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10972801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8743395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BA0ED-05F0-6A43-B836-C1C4C6FE85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09394" y="2005981"/>
            <a:ext cx="1994173" cy="1178620"/>
          </a:xfrm>
        </p:spPr>
        <p:txBody>
          <a:bodyPr tIns="0" rIns="0" bIns="0">
            <a:noAutofit/>
          </a:bodyPr>
          <a:lstStyle>
            <a:lvl1pPr marL="0" indent="0" algn="r">
              <a:buNone/>
              <a:defRPr sz="3000">
                <a:solidFill>
                  <a:schemeClr val="bg2"/>
                </a:solidFill>
              </a:defRPr>
            </a:lvl1pPr>
            <a:lvl2pPr marL="355484" indent="0">
              <a:buNone/>
              <a:defRPr sz="5332"/>
            </a:lvl2pPr>
            <a:lvl3pPr marL="713084" indent="0">
              <a:buNone/>
              <a:defRPr sz="5332"/>
            </a:lvl3pPr>
            <a:lvl4pPr marL="1070685" indent="0">
              <a:buNone/>
              <a:defRPr sz="5332"/>
            </a:lvl4pPr>
            <a:lvl5pPr marL="1426170" indent="0">
              <a:buNone/>
              <a:defRPr sz="5332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270D3A63-D2B7-4A42-AC0A-077FB215C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87A4BB92-4A52-574B-920B-96922DD7D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7768795E-35F1-794F-AF11-70C5854E1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23121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5235417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2006739"/>
            <a:ext cx="5235417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015E16AB-5895-D047-9D21-0DC8C40FB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B1EEF75D-F71F-7F49-A6B1-DE8DA711D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0DAA1D14-631A-0944-848D-3579A1CF9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56983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0"/>
            <a:ext cx="5235417" cy="3240973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2006740"/>
            <a:ext cx="5235417" cy="3240973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A46B3A-912C-574F-913A-C503DD8810BE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2B813EDD-DE0C-2640-89EF-FBFDB27E4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F95D0B4-EF80-1741-BF37-C0FDADAB0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7892BE2D-C6B0-574C-BB71-9953AA06E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90667E8-8765-1540-8E65-A3AB9AA1348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35568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0"/>
            <a:ext cx="5235417" cy="280084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1888BFFA-24EA-4C81-BE76-5B3D2DA8D4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025" y="4988425"/>
            <a:ext cx="5235417" cy="1029823"/>
          </a:xfrm>
        </p:spPr>
        <p:txBody>
          <a:bodyPr lIns="0" anchor="t" anchorCtr="0">
            <a:normAutofit/>
          </a:bodyPr>
          <a:lstStyle>
            <a:lvl1pPr marL="0" indent="0">
              <a:spcAft>
                <a:spcPts val="533"/>
              </a:spcAft>
              <a:buNone/>
              <a:defRPr sz="14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355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2006740"/>
            <a:ext cx="5235417" cy="280084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9DA0246F-E4DC-4792-B921-3447B2B314F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54382" y="4972116"/>
            <a:ext cx="5235417" cy="1029823"/>
          </a:xfrm>
        </p:spPr>
        <p:txBody>
          <a:bodyPr lIns="0" anchor="t" anchorCtr="0">
            <a:normAutofit/>
          </a:bodyPr>
          <a:lstStyle>
            <a:lvl1pPr marL="0" indent="0">
              <a:spcAft>
                <a:spcPts val="533"/>
              </a:spcAft>
              <a:buNone/>
              <a:defRPr sz="14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F7979AE6-9255-EC4A-A6BD-1342A74373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9811406B-B284-0C47-9B91-90203750E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F57D8A0-166E-5E4D-B2E8-A0BAD293C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28306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3533788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56254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marR="0" indent="0" algn="l" defTabSz="412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356254" y="2006739"/>
            <a:ext cx="3533788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A32749F1-CF88-5140-86F5-09D8E984E58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82483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0" name="Chart Placeholder 7">
            <a:extLst>
              <a:ext uri="{FF2B5EF4-FFF2-40B4-BE49-F238E27FC236}">
                <a16:creationId xmlns:a16="http://schemas.microsoft.com/office/drawing/2014/main" id="{F4165925-03A9-E541-8DEC-7EB464224A45}"/>
              </a:ext>
            </a:extLst>
          </p:cNvPr>
          <p:cNvSpPr>
            <a:spLocks noGrp="1"/>
          </p:cNvSpPr>
          <p:nvPr>
            <p:ph type="chart" sz="quarter" idx="41" hasCustomPrompt="1"/>
          </p:nvPr>
        </p:nvSpPr>
        <p:spPr>
          <a:xfrm>
            <a:off x="8082483" y="2006739"/>
            <a:ext cx="3533788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2D86326C-497C-AA41-AFBE-4B4530BE0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79C905D-9996-9E40-81AA-EC76FD99A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FA530121-EA95-E248-A704-55074C9EF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70705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7">
            <a:extLst>
              <a:ext uri="{FF2B5EF4-FFF2-40B4-BE49-F238E27FC236}">
                <a16:creationId xmlns:a16="http://schemas.microsoft.com/office/drawing/2014/main" id="{A27B221E-E5A2-5846-873D-21C200D43D3A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3533788" cy="322968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7" name="Chart Placeholder 7">
            <a:extLst>
              <a:ext uri="{FF2B5EF4-FFF2-40B4-BE49-F238E27FC236}">
                <a16:creationId xmlns:a16="http://schemas.microsoft.com/office/drawing/2014/main" id="{04D04318-3CB6-344B-AD09-A6DF2501E346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356254" y="2006739"/>
            <a:ext cx="3533788" cy="322968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9" name="Chart Placeholder 7">
            <a:extLst>
              <a:ext uri="{FF2B5EF4-FFF2-40B4-BE49-F238E27FC236}">
                <a16:creationId xmlns:a16="http://schemas.microsoft.com/office/drawing/2014/main" id="{9BAD6B8F-259A-7240-A601-9DEBE8828179}"/>
              </a:ext>
            </a:extLst>
          </p:cNvPr>
          <p:cNvSpPr>
            <a:spLocks noGrp="1"/>
          </p:cNvSpPr>
          <p:nvPr>
            <p:ph type="chart" sz="quarter" idx="41" hasCustomPrompt="1"/>
          </p:nvPr>
        </p:nvSpPr>
        <p:spPr>
          <a:xfrm>
            <a:off x="8082483" y="2006739"/>
            <a:ext cx="3533788" cy="322968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5C19DD-6CD8-CA43-929B-0880E1B7CCF4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BE83BC17-D812-2B4E-9A2E-22A4062A296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665343-A25D-6C4E-A21B-4129F6E7A8E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56254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marR="0" indent="0" algn="l" defTabSz="412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A8B762B4-8154-3C4F-9D4D-878052BC492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82483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34F210C1-E7F3-9947-A39F-FE137DD65C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72A8FBF2-F33D-DF41-84CA-9D8F2DE4B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0A95CE-3D59-CF4B-AF6A-D2459B671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462A546-F027-5146-B474-E46C45EA0A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023088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art Placeholder 7">
            <a:extLst>
              <a:ext uri="{FF2B5EF4-FFF2-40B4-BE49-F238E27FC236}">
                <a16:creationId xmlns:a16="http://schemas.microsoft.com/office/drawing/2014/main" id="{0E7E5D92-F06B-45BB-B259-6E82D36135FB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9144001" y="1975319"/>
            <a:ext cx="2417977" cy="4005945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1"/>
            <a:ext cx="2417977" cy="3974524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6" name="Chart Placeholder 7">
            <a:extLst>
              <a:ext uri="{FF2B5EF4-FFF2-40B4-BE49-F238E27FC236}">
                <a16:creationId xmlns:a16="http://schemas.microsoft.com/office/drawing/2014/main" id="{512EBDB0-8202-472E-8412-497F1397063B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3492204" y="1992458"/>
            <a:ext cx="2417977" cy="3988806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1990432"/>
            <a:ext cx="2417977" cy="3990833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59BE141A-FF87-420C-8A19-F09F1EA86A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1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:a16="http://schemas.microsoft.com/office/drawing/2014/main" id="{7A08121E-AC64-480B-BC04-DFA560593F4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3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7249A977-42EB-4ACE-A6F6-859646FDBB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92204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:a16="http://schemas.microsoft.com/office/drawing/2014/main" id="{72614DA0-6FB3-4B96-856E-6CECD2F6F54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177BBF2D-C4AA-0744-8ECB-BE222F13E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853139C6-147A-6D4F-A00F-D5AF8DDB3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CE5ED55D-D25E-8644-95C4-0C5007C05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76020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art Placeholder 7">
            <a:extLst>
              <a:ext uri="{FF2B5EF4-FFF2-40B4-BE49-F238E27FC236}">
                <a16:creationId xmlns:a16="http://schemas.microsoft.com/office/drawing/2014/main" id="{0E7E5D92-F06B-45BB-B259-6E82D36135FB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9144001" y="1975319"/>
            <a:ext cx="2417977" cy="3268570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1"/>
            <a:ext cx="2417977" cy="3237149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6" name="Chart Placeholder 7">
            <a:extLst>
              <a:ext uri="{FF2B5EF4-FFF2-40B4-BE49-F238E27FC236}">
                <a16:creationId xmlns:a16="http://schemas.microsoft.com/office/drawing/2014/main" id="{512EBDB0-8202-472E-8412-497F1397063B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3492204" y="1992458"/>
            <a:ext cx="2417977" cy="325143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1990432"/>
            <a:ext cx="2417977" cy="325345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7249A977-42EB-4ACE-A6F6-859646FDBB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92204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06E70E31-59DE-324C-A2DD-CC558C2B21A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1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8BE15454-837B-194A-B691-437D5C155E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66791E-7956-FC40-BBEB-DF9A8D959EF9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4C2F40BD-98C3-2B4C-BB84-9046A2B0C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0F516CED-7176-364F-8D4A-FBE11827D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10A5B20B-4A62-1B45-8A85-DFF11DC76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2B215E6-2699-B646-9442-2DD8A1DCFE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A751F1ED-CBC3-8F44-B1B8-48C31DF4726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3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405743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art Placeholder 7">
            <a:extLst>
              <a:ext uri="{FF2B5EF4-FFF2-40B4-BE49-F238E27FC236}">
                <a16:creationId xmlns:a16="http://schemas.microsoft.com/office/drawing/2014/main" id="{0E7E5D92-F06B-45BB-B259-6E82D36135FB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9144001" y="1990429"/>
            <a:ext cx="2417977" cy="283329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4AB49278-01B7-42E8-B8CA-C41294E787C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44001" y="4919289"/>
            <a:ext cx="2417977" cy="1071216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1990431"/>
            <a:ext cx="2417977" cy="283329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1888BFFA-24EA-4C81-BE76-5B3D2DA8D4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025" y="4925051"/>
            <a:ext cx="2417977" cy="1065454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6" name="Chart Placeholder 7">
            <a:extLst>
              <a:ext uri="{FF2B5EF4-FFF2-40B4-BE49-F238E27FC236}">
                <a16:creationId xmlns:a16="http://schemas.microsoft.com/office/drawing/2014/main" id="{512EBDB0-8202-472E-8412-497F1397063B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3492204" y="1992458"/>
            <a:ext cx="2417977" cy="283126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FE8FB18B-6342-41F4-B2FD-303E5A19434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92204" y="4910769"/>
            <a:ext cx="2417977" cy="1081763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1990432"/>
            <a:ext cx="2417977" cy="2833289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9DA0246F-E4DC-4792-B921-3447B2B314F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54382" y="4908741"/>
            <a:ext cx="2417977" cy="1081763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7249A977-42EB-4ACE-A6F6-859646FDBB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92204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F8E4D0C-AE89-7F4A-AFE0-E98BABF1C72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1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F5ADD63C-62C3-F642-8709-25C32A5F6C5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Titeltext">
            <a:extLst>
              <a:ext uri="{FF2B5EF4-FFF2-40B4-BE49-F238E27FC236}">
                <a16:creationId xmlns:a16="http://schemas.microsoft.com/office/drawing/2014/main" id="{E8BC06E4-D1A4-8C4E-B3CC-36453D900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C2D3FAC6-2D00-EA49-93EF-5DF8698D0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8399C4B2-AC9A-E740-93CB-9B48A9BED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AAC5843A-F210-A546-8AB6-095FE02AED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3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7313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7">
            <a:extLst>
              <a:ext uri="{FF2B5EF4-FFF2-40B4-BE49-F238E27FC236}">
                <a16:creationId xmlns:a16="http://schemas.microsoft.com/office/drawing/2014/main" id="{A27B221E-E5A2-5846-873D-21C200D43D3A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9236" y="1901946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7" name="Chart Placeholder 7">
            <a:extLst>
              <a:ext uri="{FF2B5EF4-FFF2-40B4-BE49-F238E27FC236}">
                <a16:creationId xmlns:a16="http://schemas.microsoft.com/office/drawing/2014/main" id="{04D04318-3CB6-344B-AD09-A6DF2501E346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582041" y="1901946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C448A-C738-264D-910E-5EDDBF9EE8D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60177" y="1330972"/>
            <a:ext cx="2822223" cy="4345585"/>
          </a:xfrm>
        </p:spPr>
        <p:txBody>
          <a:bodyPr>
            <a:noAutofit/>
          </a:bodyPr>
          <a:lstStyle>
            <a:lvl1pPr marL="0" indent="0">
              <a:buNone/>
              <a:defRPr sz="1599"/>
            </a:lvl1pPr>
            <a:lvl2pPr marL="355484" indent="0">
              <a:buNone/>
              <a:defRPr sz="2399"/>
            </a:lvl2pPr>
            <a:lvl3pPr marL="713084" indent="0">
              <a:buNone/>
              <a:defRPr sz="2399"/>
            </a:lvl3pPr>
            <a:lvl4pPr marL="1070685" indent="0">
              <a:buNone/>
              <a:defRPr sz="2399"/>
            </a:lvl4pPr>
            <a:lvl5pPr marL="1426170" indent="0">
              <a:buNone/>
              <a:defRPr sz="2399"/>
            </a:lvl5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138A9B07-78B7-B641-89C6-64FBB2AE365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0025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5F2095A0-4437-DE44-A094-47222262ADC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582039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5" name="Chart Placeholder 7">
            <a:extLst>
              <a:ext uri="{FF2B5EF4-FFF2-40B4-BE49-F238E27FC236}">
                <a16:creationId xmlns:a16="http://schemas.microsoft.com/office/drawing/2014/main" id="{F60DA05E-C314-B243-9621-3561BD7F135E}"/>
              </a:ext>
            </a:extLst>
          </p:cNvPr>
          <p:cNvSpPr>
            <a:spLocks noGrp="1"/>
          </p:cNvSpPr>
          <p:nvPr>
            <p:ph type="chart" sz="quarter" idx="47" hasCustomPrompt="1"/>
          </p:nvPr>
        </p:nvSpPr>
        <p:spPr>
          <a:xfrm>
            <a:off x="639236" y="4339594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6" name="Chart Placeholder 7">
            <a:extLst>
              <a:ext uri="{FF2B5EF4-FFF2-40B4-BE49-F238E27FC236}">
                <a16:creationId xmlns:a16="http://schemas.microsoft.com/office/drawing/2014/main" id="{E485BDE5-B90C-7541-8659-19D21A64BDE6}"/>
              </a:ext>
            </a:extLst>
          </p:cNvPr>
          <p:cNvSpPr>
            <a:spLocks noGrp="1"/>
          </p:cNvSpPr>
          <p:nvPr>
            <p:ph type="chart" sz="quarter" idx="48" hasCustomPrompt="1"/>
          </p:nvPr>
        </p:nvSpPr>
        <p:spPr>
          <a:xfrm>
            <a:off x="4582041" y="4339594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C335BB92-5A18-8047-99EF-4D34AC443E5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0025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:a16="http://schemas.microsoft.com/office/drawing/2014/main" id="{F6D0F9AD-F23A-4149-B33D-036C008CA08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82039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8BD42602-599A-8E48-891D-9E6998CB6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E39C9C21-5EA8-4344-881C-3F0FE85FF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27817D94-31B9-4345-B44F-85528EB5E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25685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C448A-C738-264D-910E-5EDDBF9EE8D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9235" y="1330972"/>
            <a:ext cx="2822223" cy="4345585"/>
          </a:xfrm>
        </p:spPr>
        <p:txBody>
          <a:bodyPr>
            <a:noAutofit/>
          </a:bodyPr>
          <a:lstStyle>
            <a:lvl1pPr marL="0" indent="0">
              <a:buNone/>
              <a:defRPr sz="1599"/>
            </a:lvl1pPr>
            <a:lvl2pPr marL="355484" indent="0">
              <a:buNone/>
              <a:defRPr sz="2399"/>
            </a:lvl2pPr>
            <a:lvl3pPr marL="713084" indent="0">
              <a:buNone/>
              <a:defRPr sz="2399"/>
            </a:lvl3pPr>
            <a:lvl4pPr marL="1070685" indent="0">
              <a:buNone/>
              <a:defRPr sz="2399"/>
            </a:lvl4pPr>
            <a:lvl5pPr marL="1426170" indent="0">
              <a:buNone/>
              <a:defRPr sz="2399"/>
            </a:lvl5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26" name="Chart Placeholder 7">
            <a:extLst>
              <a:ext uri="{FF2B5EF4-FFF2-40B4-BE49-F238E27FC236}">
                <a16:creationId xmlns:a16="http://schemas.microsoft.com/office/drawing/2014/main" id="{356B8CA0-8F13-AC45-B2B1-890F24EC8282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4014613" y="1901946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27" name="Chart Placeholder 7">
            <a:extLst>
              <a:ext uri="{FF2B5EF4-FFF2-40B4-BE49-F238E27FC236}">
                <a16:creationId xmlns:a16="http://schemas.microsoft.com/office/drawing/2014/main" id="{4AE3D545-2CFB-4841-8A4B-DA35D1D0A3A7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7957418" y="1901946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68A0679C-2EDC-B24E-B208-DB26F41047B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05402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9" name="Text Placeholder 17">
            <a:extLst>
              <a:ext uri="{FF2B5EF4-FFF2-40B4-BE49-F238E27FC236}">
                <a16:creationId xmlns:a16="http://schemas.microsoft.com/office/drawing/2014/main" id="{70F529D7-EC25-0942-BF10-484819246A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957417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0" name="Chart Placeholder 7">
            <a:extLst>
              <a:ext uri="{FF2B5EF4-FFF2-40B4-BE49-F238E27FC236}">
                <a16:creationId xmlns:a16="http://schemas.microsoft.com/office/drawing/2014/main" id="{3D67204C-B413-EC46-B9F7-0BC249F9CE10}"/>
              </a:ext>
            </a:extLst>
          </p:cNvPr>
          <p:cNvSpPr>
            <a:spLocks noGrp="1"/>
          </p:cNvSpPr>
          <p:nvPr>
            <p:ph type="chart" sz="quarter" idx="47" hasCustomPrompt="1"/>
          </p:nvPr>
        </p:nvSpPr>
        <p:spPr>
          <a:xfrm>
            <a:off x="4014613" y="4339594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1" name="Chart Placeholder 7">
            <a:extLst>
              <a:ext uri="{FF2B5EF4-FFF2-40B4-BE49-F238E27FC236}">
                <a16:creationId xmlns:a16="http://schemas.microsoft.com/office/drawing/2014/main" id="{C9CD3B14-3071-D746-97E6-49B274615300}"/>
              </a:ext>
            </a:extLst>
          </p:cNvPr>
          <p:cNvSpPr>
            <a:spLocks noGrp="1"/>
          </p:cNvSpPr>
          <p:nvPr>
            <p:ph type="chart" sz="quarter" idx="48" hasCustomPrompt="1"/>
          </p:nvPr>
        </p:nvSpPr>
        <p:spPr>
          <a:xfrm>
            <a:off x="7957418" y="4339594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9B77A37D-05AD-0F4D-8A5F-8B356EF8BB4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005402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87455838-33B2-1446-BB8C-72A1EDCE97D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957417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7FBFD4E8-B153-FF4B-B6BA-6E0AD89F12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E7F56B94-813C-8F43-8EEE-0598C0F14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E7F08CFE-27E1-C446-8619-3DE57A7C3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30221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10BE1425-2FFF-485A-8C45-343B373E2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485352"/>
            <a:ext cx="6525719" cy="4274012"/>
          </a:xfrm>
          <a:prstGeom prst="rect">
            <a:avLst/>
          </a:prstGeom>
        </p:spPr>
      </p:pic>
      <p:sp>
        <p:nvSpPr>
          <p:cNvPr id="31" name="Bild">
            <a:extLst>
              <a:ext uri="{FF2B5EF4-FFF2-40B4-BE49-F238E27FC236}">
                <a16:creationId xmlns:a16="http://schemas.microsoft.com/office/drawing/2014/main" id="{FA38395F-1C27-49D9-8193-FDCA7B2F372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72292" y="1956029"/>
            <a:ext cx="4024805" cy="252631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CA" dirty="0"/>
              <a:t>Click icon to add image</a:t>
            </a:r>
          </a:p>
        </p:txBody>
      </p:sp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307041"/>
            <a:ext cx="4876800" cy="394913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3B2EEC39-58C1-FF4A-B596-97A2F96EC3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D5BB4B82-B27F-8848-A204-355DCACFA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1C007BF4-465C-F34A-9509-1C3D07459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75110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307041"/>
            <a:ext cx="4876800" cy="370535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0" name="Picture 9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2505A0CB-A98D-41C4-A498-BF0222EFF2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19089"/>
            <a:ext cx="5486400" cy="3593313"/>
          </a:xfrm>
          <a:prstGeom prst="rect">
            <a:avLst/>
          </a:prstGeom>
        </p:spPr>
      </p:pic>
      <p:sp>
        <p:nvSpPr>
          <p:cNvPr id="11" name="Bild">
            <a:extLst>
              <a:ext uri="{FF2B5EF4-FFF2-40B4-BE49-F238E27FC236}">
                <a16:creationId xmlns:a16="http://schemas.microsoft.com/office/drawing/2014/main" id="{DBA8A8F8-3A34-420B-AFF8-BD3486B57C2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113392" y="1828701"/>
            <a:ext cx="3322221" cy="20941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4EC70-50B0-5342-9252-17A3ADAF4D14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3AA1C75F-20B2-8246-A137-BA8421259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63A227F3-D580-2E4E-94BA-B16E49C1A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C9B5F3CE-111F-2A4E-B0E5-B7A6614CC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15499A8E-33A0-A745-B3EF-64C26A83EC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67384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space réservé du contenu 2">
            <a:extLst>
              <a:ext uri="{FF2B5EF4-FFF2-40B4-BE49-F238E27FC236}">
                <a16:creationId xmlns:a16="http://schemas.microsoft.com/office/drawing/2014/main" id="{F974C1F4-2847-48DA-A39D-03BDB12B58A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0"/>
            <a:ext cx="2723543" cy="3725692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89D83E1-2247-45D3-84CA-538EE75544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163" y="1828039"/>
            <a:ext cx="5486400" cy="3593313"/>
          </a:xfrm>
          <a:prstGeom prst="rect">
            <a:avLst/>
          </a:prstGeom>
        </p:spPr>
      </p:pic>
      <p:sp>
        <p:nvSpPr>
          <p:cNvPr id="9" name="Bild">
            <a:extLst>
              <a:ext uri="{FF2B5EF4-FFF2-40B4-BE49-F238E27FC236}">
                <a16:creationId xmlns:a16="http://schemas.microsoft.com/office/drawing/2014/main" id="{3F367CB7-74C3-493D-B1D4-7B44285E7DD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77555" y="2237651"/>
            <a:ext cx="3322221" cy="20212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5F7AFE3-21A2-8641-A60F-6FFB420499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wrap="square"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1403EB9-8A5D-F24B-9030-BABA6AC76C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wrap="square"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6683488-D4D8-0242-87DB-D8A84E02915F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0"/>
            <a:ext cx="2723543" cy="3725692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2391AA7F-3729-0246-B0F2-8AF2BE6689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19498178-A718-4A43-BD7E-D3C41A090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DE93B1C4-9956-C741-8086-ED2AF75D0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6788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89D83E1-2247-45D3-84CA-538EE75544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63" y="1828039"/>
            <a:ext cx="5486400" cy="3593313"/>
          </a:xfrm>
          <a:prstGeom prst="rect">
            <a:avLst/>
          </a:prstGeom>
        </p:spPr>
      </p:pic>
      <p:sp>
        <p:nvSpPr>
          <p:cNvPr id="9" name="Bild">
            <a:extLst>
              <a:ext uri="{FF2B5EF4-FFF2-40B4-BE49-F238E27FC236}">
                <a16:creationId xmlns:a16="http://schemas.microsoft.com/office/drawing/2014/main" id="{3F367CB7-74C3-493D-B1D4-7B44285E7DD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64855" y="2237651"/>
            <a:ext cx="3322221" cy="20212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B533A41-44AD-8E40-9D8A-617B5620856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ECCDEFB-5276-554B-A7BD-71800B73551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5" y="176886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3C07FB-BD15-154B-A3FF-7376F687C06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83723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828BDE2D-8B74-6B4A-999A-600B494E5830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83723" y="176886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7BF24104-C2E4-BC43-A0ED-D5B6CCE2C5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CD398ED0-C6B9-4C4A-A42E-F9ED3A85A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28D7E09-DE53-8047-9013-509377D58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04881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4876800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6" name="Picture 5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F28EDB51-8363-4D32-8AC6-3BF1BEE1F5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03" y="1702355"/>
            <a:ext cx="6167332" cy="4039288"/>
          </a:xfrm>
          <a:prstGeom prst="rect">
            <a:avLst/>
          </a:prstGeom>
        </p:spPr>
      </p:pic>
      <p:sp>
        <p:nvSpPr>
          <p:cNvPr id="7" name="Bild">
            <a:extLst>
              <a:ext uri="{FF2B5EF4-FFF2-40B4-BE49-F238E27FC236}">
                <a16:creationId xmlns:a16="http://schemas.microsoft.com/office/drawing/2014/main" id="{ECADC652-EBB5-4D74-A9D0-15B753B243F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89031" y="2038938"/>
            <a:ext cx="5032421" cy="278665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60D6ECAF-18CD-7442-B452-3B3F06563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E7910A3-4F7F-B942-A3EC-24FBF5A0F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ED779FD-C759-FF46-8281-B08613F27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33941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4876800" cy="365577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9" name="Picture 8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F44118F1-2B0F-4897-81D0-525406562B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382" y="1263607"/>
            <a:ext cx="6096001" cy="3992570"/>
          </a:xfrm>
          <a:prstGeom prst="rect">
            <a:avLst/>
          </a:prstGeom>
        </p:spPr>
      </p:pic>
      <p:sp>
        <p:nvSpPr>
          <p:cNvPr id="10" name="Bild">
            <a:extLst>
              <a:ext uri="{FF2B5EF4-FFF2-40B4-BE49-F238E27FC236}">
                <a16:creationId xmlns:a16="http://schemas.microsoft.com/office/drawing/2014/main" id="{8E643FE7-0F3E-46AF-B8EE-B77FC02F977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74948" y="1604130"/>
            <a:ext cx="4971093" cy="27321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60EA13-916E-6E47-870C-91D6EB6B38B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7EB6C240-EBF7-374E-BB0A-AE453FC5F7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1EB0F41B-76A1-A348-B6A2-1E8B4067E9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0888D7C-6A41-FD42-9801-43A821299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4F00F6-3BC0-B343-BF0C-48A9453D24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21886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60FD3AE-F73D-43AB-8DF9-9D74666B6D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66" y="1954376"/>
            <a:ext cx="5492869" cy="3597549"/>
          </a:xfrm>
          <a:prstGeom prst="rect">
            <a:avLst/>
          </a:prstGeom>
        </p:spPr>
      </p:pic>
      <p:sp>
        <p:nvSpPr>
          <p:cNvPr id="11" name="Bild">
            <a:extLst>
              <a:ext uri="{FF2B5EF4-FFF2-40B4-BE49-F238E27FC236}">
                <a16:creationId xmlns:a16="http://schemas.microsoft.com/office/drawing/2014/main" id="{4C60C8C5-4545-4C19-ADFD-E617C10C53F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852231" y="2242131"/>
            <a:ext cx="4489831" cy="250372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F21980-3007-454F-8C97-774F04FDDB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E0B533B-0D35-284F-8B99-20C864D70B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7D4E291-420A-6644-975C-1C129C83887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759AD05-8195-CF4E-9D43-4EA3B833512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eltext">
            <a:extLst>
              <a:ext uri="{FF2B5EF4-FFF2-40B4-BE49-F238E27FC236}">
                <a16:creationId xmlns:a16="http://schemas.microsoft.com/office/drawing/2014/main" id="{26249ED2-F17F-9940-9BE3-E92E27833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A47369FB-19EC-824F-BF78-C2E48B673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0368369-40F5-0246-B9C0-A919A9F8C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47997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60FD3AE-F73D-43AB-8DF9-9D74666B6D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66" y="1954376"/>
            <a:ext cx="5492869" cy="3597549"/>
          </a:xfrm>
          <a:prstGeom prst="rect">
            <a:avLst/>
          </a:prstGeom>
        </p:spPr>
      </p:pic>
      <p:sp>
        <p:nvSpPr>
          <p:cNvPr id="11" name="Bild">
            <a:extLst>
              <a:ext uri="{FF2B5EF4-FFF2-40B4-BE49-F238E27FC236}">
                <a16:creationId xmlns:a16="http://schemas.microsoft.com/office/drawing/2014/main" id="{4C60C8C5-4545-4C19-ADFD-E617C10C53F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852231" y="2242131"/>
            <a:ext cx="4489831" cy="250372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29B80D3-E325-AB4C-9632-88236D80789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4814AFC7-DFA2-FD43-AA52-B4FD2E7D7BF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5" y="196130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3F77398-74D6-BE43-89E4-CFD1A3C17F4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83723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D875DA34-DA46-9844-81A4-0988ED34C9D3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83723" y="196130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Titeltext">
            <a:extLst>
              <a:ext uri="{FF2B5EF4-FFF2-40B4-BE49-F238E27FC236}">
                <a16:creationId xmlns:a16="http://schemas.microsoft.com/office/drawing/2014/main" id="{A5AFD3F7-4E58-FC41-A0F0-63B49AB5C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F098B71A-9E12-C644-A13D-F31B65BCE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9FECF6A3-180A-AC4D-9EC6-0C35EFBFD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683721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C622C396-FE01-7241-BA8F-BF4D89F8A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902" y="1239191"/>
            <a:ext cx="3665372" cy="4885654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961703" y="1546585"/>
            <a:ext cx="2939380" cy="4219783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D63A00DC-26BA-A14F-AC8E-B08DAD3EEA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078DD8C8-AB21-024C-B4A6-187FD7347C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E9D3A533-8B79-EF44-859F-3C67B0FF4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08087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3647369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C7990E-143F-2041-B695-039A17D4202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5" name="Picture 14" descr="A screen shot of a computer&#10;&#10;Description automatically generated">
            <a:extLst>
              <a:ext uri="{FF2B5EF4-FFF2-40B4-BE49-F238E27FC236}">
                <a16:creationId xmlns:a16="http://schemas.microsoft.com/office/drawing/2014/main" id="{A04F1824-A44E-D446-B226-FFBD840E6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5" y="1210114"/>
            <a:ext cx="2989089" cy="3984222"/>
          </a:xfrm>
          <a:prstGeom prst="rect">
            <a:avLst/>
          </a:prstGeom>
        </p:spPr>
      </p:pic>
      <p:sp>
        <p:nvSpPr>
          <p:cNvPr id="20" name="Bild">
            <a:extLst>
              <a:ext uri="{FF2B5EF4-FFF2-40B4-BE49-F238E27FC236}">
                <a16:creationId xmlns:a16="http://schemas.microsoft.com/office/drawing/2014/main" id="{9FE05F5C-37EA-3146-BA59-0C3DE194EA3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554891" y="1445863"/>
            <a:ext cx="2417908" cy="3441207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35CFDE5D-D441-694E-8030-F70D8E67C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174B6FBB-6854-AC49-A9C1-9774207BA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863E2971-7C47-9A45-87BE-08A413A19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870EAAB-9435-BB4D-9DD5-E5CE3AF8717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8451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F21980-3007-454F-8C97-774F04FDDB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E0B533B-0D35-284F-8B99-20C864D70B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7D4E291-420A-6644-975C-1C129C83887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759AD05-8195-CF4E-9D43-4EA3B833512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DD4D3BD3-5A66-7E4C-A416-9ED4B30B3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880" y="1414965"/>
            <a:ext cx="3345139" cy="445880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CC8553CB-984B-4F41-9E92-16B2FD23F93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755489" y="1706931"/>
            <a:ext cx="2705920" cy="3828561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BA0FC118-876B-3A48-AFDA-21F311320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D1E482B7-475B-5245-801C-FA87B9F72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ED39FC84-91CA-8746-A311-AD979B8C8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78400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DD4D3BD3-5A66-7E4C-A416-9ED4B30B3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880" y="1414965"/>
            <a:ext cx="3345139" cy="445880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CC8553CB-984B-4F41-9E92-16B2FD23F93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755489" y="1706931"/>
            <a:ext cx="2705920" cy="3828561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20E0503-FBA6-F144-AB6E-BB1219AFEAC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6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DA5EAFB-62E6-4A48-81BB-FD539F78029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6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2BC4227-9D31-7740-88B0-1B6C600908D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15142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035FDE43-E8D2-D946-A041-12FD1715D19E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15142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7214EDCF-44C1-B44E-B4B2-B89EFB1498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69A94261-83E4-BB49-8684-66998F292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4B1C405A-99AE-5A4F-9BB1-6A7AF0FE0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748994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6C20A66C-436B-D040-BDBF-52F2B47EEF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53" y="1917672"/>
            <a:ext cx="4646268" cy="3483626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135661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23012" y="2240870"/>
            <a:ext cx="4028155" cy="2827420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AC010F94-DB12-1341-BB6F-A429C224A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2F14B9D-7A56-2F4E-81FB-14632D88F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8B30FFAA-E856-B544-AFA7-4BC064AB3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29664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6C20A66C-436B-D040-BDBF-52F2B47EEF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53" y="1500242"/>
            <a:ext cx="4646268" cy="3483626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135661" cy="3904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23012" y="1823440"/>
            <a:ext cx="4028155" cy="2827420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930152-17DC-C142-8657-A035A7F37A3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4A2ADBDD-14B5-9C4D-AFE4-5E7EDA734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46D23137-80BA-5D4E-BB8E-C9E1854A1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5716D6E1-A523-0D4A-BCC6-88A4C43A5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2579110-7F45-B641-8DC1-84D8F784165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083602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F21980-3007-454F-8C97-774F04FDDB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E0B533B-0D35-284F-8B99-20C864D70B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7D4E291-420A-6644-975C-1C129C83887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759AD05-8195-CF4E-9D43-4EA3B833512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1" name="Picture 10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9F95957E-AC70-C540-9423-75196BD99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73" y="1917672"/>
            <a:ext cx="4646268" cy="3483626"/>
          </a:xfrm>
          <a:prstGeom prst="rect">
            <a:avLst/>
          </a:prstGeom>
        </p:spPr>
      </p:pic>
      <p:sp>
        <p:nvSpPr>
          <p:cNvPr id="20" name="Bild">
            <a:extLst>
              <a:ext uri="{FF2B5EF4-FFF2-40B4-BE49-F238E27FC236}">
                <a16:creationId xmlns:a16="http://schemas.microsoft.com/office/drawing/2014/main" id="{5617AC0D-96F7-A04C-BA2B-65D7D32F30F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79332" y="2240870"/>
            <a:ext cx="4028155" cy="2827420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8" name="Titeltext">
            <a:extLst>
              <a:ext uri="{FF2B5EF4-FFF2-40B4-BE49-F238E27FC236}">
                <a16:creationId xmlns:a16="http://schemas.microsoft.com/office/drawing/2014/main" id="{0A39113F-CAF5-5A4C-8560-1A899D484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219EE1CE-29CC-404A-8DE0-4163F630B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741D5B01-1293-364F-893F-842397FCF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263135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9F95957E-AC70-C540-9423-75196BD99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127" y="2170996"/>
            <a:ext cx="3970528" cy="2976977"/>
          </a:xfrm>
          <a:prstGeom prst="rect">
            <a:avLst/>
          </a:prstGeom>
        </p:spPr>
      </p:pic>
      <p:sp>
        <p:nvSpPr>
          <p:cNvPr id="20" name="Bild">
            <a:extLst>
              <a:ext uri="{FF2B5EF4-FFF2-40B4-BE49-F238E27FC236}">
                <a16:creationId xmlns:a16="http://schemas.microsoft.com/office/drawing/2014/main" id="{5617AC0D-96F7-A04C-BA2B-65D7D32F30F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93235" y="2448829"/>
            <a:ext cx="3446899" cy="2408942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EEF4FB7-1CA2-5740-B4D5-8999DD322BD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6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44AF4008-703E-104C-AE55-EA0352349B6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6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20A3818-4C0B-A448-8BFF-FC7EE69927F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15142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C8457D36-9A8F-7249-A32A-3FB379848227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15142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FFD6DE91-F42A-DA49-9C2B-822F9FACA6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4E6B3E6-AE35-464B-8915-0A7C7F644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69B02DE-4A78-0441-8710-6A7B45D17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165923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3347065E-4E0C-404C-BB6F-6E985E85B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391" y="1317429"/>
            <a:ext cx="3648901" cy="4715648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45690" y="1620330"/>
            <a:ext cx="1978743" cy="4107013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98FB0860-F66C-5141-A0C6-1AB2C5143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1F61FEDF-C7A5-AB48-B39D-A116CC0A7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DAB8D65C-5536-EC45-B848-8E6874FE3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41191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3647369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A0AABCA3-087E-CC49-935F-2006C2AFB5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101" y="1317429"/>
            <a:ext cx="2954939" cy="3818808"/>
          </a:xfrm>
          <a:prstGeom prst="rect">
            <a:avLst/>
          </a:prstGeom>
        </p:spPr>
      </p:pic>
      <p:sp>
        <p:nvSpPr>
          <p:cNvPr id="18" name="Bild">
            <a:extLst>
              <a:ext uri="{FF2B5EF4-FFF2-40B4-BE49-F238E27FC236}">
                <a16:creationId xmlns:a16="http://schemas.microsoft.com/office/drawing/2014/main" id="{A033FB85-B535-C24B-89D9-F97A125ACEC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43428" y="1552877"/>
            <a:ext cx="1602417" cy="3325925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C7990E-143F-2041-B695-039A17D4202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06DFD157-15E9-6C42-A481-1BB1399FC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DABD23C-16BC-BD4C-AAA3-953DDF7FF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5FF3C9E-3E3A-9C4C-95AE-372619995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73B4C1F-5269-8541-B9B9-A406F9655E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08235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E6E35EE-DB1F-3C44-89DE-6B440E74D7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35" y="1249925"/>
            <a:ext cx="3648901" cy="4715648"/>
          </a:xfrm>
          <a:prstGeom prst="rect">
            <a:avLst/>
          </a:prstGeom>
        </p:spPr>
      </p:pic>
      <p:sp>
        <p:nvSpPr>
          <p:cNvPr id="17" name="Bild">
            <a:extLst>
              <a:ext uri="{FF2B5EF4-FFF2-40B4-BE49-F238E27FC236}">
                <a16:creationId xmlns:a16="http://schemas.microsoft.com/office/drawing/2014/main" id="{33243773-BB6E-2443-8292-86753CFC7F36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109635" y="1552825"/>
            <a:ext cx="1982043" cy="4107013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84FFCEB-EC3D-1B4E-89AC-4987A7E1215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FAA045-7501-D346-AE70-7FD6B47F25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1078C028-9BEE-EF4B-9C98-DB336900888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89C3B5A-4ED4-1E42-BCE8-1AC5F3B13763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0C494070-01B1-934A-8543-A9252FA85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D81C08ED-E8AB-3E44-A38F-FE33B1A88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780EA4CF-2A2D-1C48-9680-384FD62E3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647024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5AACD32-602E-554D-AA27-11718B1E14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6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B0214A04-196C-BF40-B923-3A23E467ABB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6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C3D4A7A-EB67-BD45-A898-D889F5FABB6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15142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6AC01A1B-DFC2-B04F-AC33-E4E2DD548684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15142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E6E35EE-DB1F-3C44-89DE-6B440E74D7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35" y="1249925"/>
            <a:ext cx="3648901" cy="4715648"/>
          </a:xfrm>
          <a:prstGeom prst="rect">
            <a:avLst/>
          </a:prstGeom>
        </p:spPr>
      </p:pic>
      <p:sp>
        <p:nvSpPr>
          <p:cNvPr id="17" name="Bild">
            <a:extLst>
              <a:ext uri="{FF2B5EF4-FFF2-40B4-BE49-F238E27FC236}">
                <a16:creationId xmlns:a16="http://schemas.microsoft.com/office/drawing/2014/main" id="{33243773-BB6E-2443-8292-86753CFC7F36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109635" y="1552825"/>
            <a:ext cx="1982043" cy="4107013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F8289BCA-0D37-1B4D-820D-CB8B698916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6A6AA55-287D-4A4A-ADE0-757F536F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2807D4AE-3F2C-5846-83E3-23B88EE20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42587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0ADFB8C-E444-DA48-87C7-992CED437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59" y="3172299"/>
            <a:ext cx="5051596" cy="330853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A81EEEEF-5767-2449-B813-36AFC014516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649842" y="3432896"/>
            <a:ext cx="4129137" cy="230258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36000" tIns="36000" rIns="36000" bIns="36000" anchor="t">
            <a:noAutofit/>
          </a:bodyPr>
          <a:lstStyle>
            <a:lvl1pPr marL="0" indent="0">
              <a:buNone/>
              <a:defRPr sz="1066"/>
            </a:lvl1pPr>
          </a:lstStyle>
          <a:p>
            <a:r>
              <a:rPr lang="fr-CA" dirty="0"/>
              <a:t>Image</a:t>
            </a:r>
            <a:endParaRPr dirty="0"/>
          </a:p>
        </p:txBody>
      </p:sp>
      <p:pic>
        <p:nvPicPr>
          <p:cNvPr id="20" name="Picture 19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E9D6457-02A7-704C-A824-287AACC004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11" y="4041441"/>
            <a:ext cx="3374327" cy="2210012"/>
          </a:xfrm>
          <a:prstGeom prst="rect">
            <a:avLst/>
          </a:prstGeom>
        </p:spPr>
      </p:pic>
      <p:sp>
        <p:nvSpPr>
          <p:cNvPr id="23" name="Bild">
            <a:extLst>
              <a:ext uri="{FF2B5EF4-FFF2-40B4-BE49-F238E27FC236}">
                <a16:creationId xmlns:a16="http://schemas.microsoft.com/office/drawing/2014/main" id="{CA3BB94B-4727-874F-BEB3-CFFDA333564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239362" y="4292234"/>
            <a:ext cx="2019892" cy="11596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fr-CA" dirty="0"/>
              <a:t>Image</a:t>
            </a:r>
            <a:endParaRPr dirty="0"/>
          </a:p>
        </p:txBody>
      </p:sp>
      <p:pic>
        <p:nvPicPr>
          <p:cNvPr id="24" name="Picture 23" descr="A screen shot of a computer&#10;&#10;Description automatically generated">
            <a:extLst>
              <a:ext uri="{FF2B5EF4-FFF2-40B4-BE49-F238E27FC236}">
                <a16:creationId xmlns:a16="http://schemas.microsoft.com/office/drawing/2014/main" id="{D4B43973-80FE-2347-AF9A-BDF7549F4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200" y="4999132"/>
            <a:ext cx="619413" cy="1205027"/>
          </a:xfrm>
          <a:prstGeom prst="rect">
            <a:avLst/>
          </a:prstGeom>
        </p:spPr>
      </p:pic>
      <p:sp>
        <p:nvSpPr>
          <p:cNvPr id="25" name="Bild">
            <a:extLst>
              <a:ext uri="{FF2B5EF4-FFF2-40B4-BE49-F238E27FC236}">
                <a16:creationId xmlns:a16="http://schemas.microsoft.com/office/drawing/2014/main" id="{4D07A945-CCD9-5E45-8638-B691F61069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99745" y="5094279"/>
            <a:ext cx="506171" cy="887099"/>
          </a:xfrm>
          <a:prstGeom prst="roundRect">
            <a:avLst>
              <a:gd name="adj" fmla="val 5007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lIns="36000" tIns="36000" rIns="36000" bIns="36000" anchor="t">
            <a:noAutofit/>
          </a:bodyPr>
          <a:lstStyle>
            <a:lvl1pPr marL="0" indent="0">
              <a:buNone/>
              <a:defRPr sz="1066"/>
            </a:lvl1pPr>
          </a:lstStyle>
          <a:p>
            <a:r>
              <a:rPr lang="en-CA" dirty="0"/>
              <a:t>Image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DF813-BDE7-DB42-91F3-5F807E3793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117" y="1114053"/>
            <a:ext cx="10953312" cy="176923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66"/>
            </a:lvl2pPr>
            <a:lvl3pPr>
              <a:defRPr sz="1599"/>
            </a:lvl3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7F5B1107-5E09-7447-82ED-8731C35460C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804" y="4526717"/>
            <a:ext cx="1244745" cy="1659146"/>
          </a:xfrm>
          <a:prstGeom prst="rect">
            <a:avLst/>
          </a:prstGeom>
        </p:spPr>
      </p:pic>
      <p:sp>
        <p:nvSpPr>
          <p:cNvPr id="14" name="Bild">
            <a:extLst>
              <a:ext uri="{FF2B5EF4-FFF2-40B4-BE49-F238E27FC236}">
                <a16:creationId xmlns:a16="http://schemas.microsoft.com/office/drawing/2014/main" id="{F692843D-30E3-9043-AD7A-1FF7941C858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09059" y="4630922"/>
            <a:ext cx="987168" cy="1422153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en-US" dirty="0"/>
              <a:t>Image</a:t>
            </a:r>
            <a:endParaRPr dirty="0"/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31F8CCD6-C30C-E043-BE4F-E6ED66098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D872A228-13A5-0147-902A-ACAFFC639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AE4E86C5-6E77-9442-9153-3556C6B98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615693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0ADFB8C-E444-DA48-87C7-992CED437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88" y="3887828"/>
            <a:ext cx="3959099" cy="259300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A81EEEEF-5767-2449-B813-36AFC014516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10424" y="4088724"/>
            <a:ext cx="3236139" cy="180461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36000" tIns="36000" rIns="36000" bIns="36000" anchor="t">
            <a:noAutofit/>
          </a:bodyPr>
          <a:lstStyle>
            <a:lvl1pPr marL="0" indent="0">
              <a:buNone/>
              <a:defRPr sz="1066"/>
            </a:lvl1pPr>
          </a:lstStyle>
          <a:p>
            <a:r>
              <a:rPr lang="fr-CA" dirty="0"/>
              <a:t>Image</a:t>
            </a:r>
          </a:p>
        </p:txBody>
      </p:sp>
      <p:pic>
        <p:nvPicPr>
          <p:cNvPr id="20" name="Picture 19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E9D6457-02A7-704C-A824-287AACC004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10" y="4519394"/>
            <a:ext cx="2644569" cy="1732059"/>
          </a:xfrm>
          <a:prstGeom prst="rect">
            <a:avLst/>
          </a:prstGeom>
        </p:spPr>
      </p:pic>
      <p:sp>
        <p:nvSpPr>
          <p:cNvPr id="23" name="Bild">
            <a:extLst>
              <a:ext uri="{FF2B5EF4-FFF2-40B4-BE49-F238E27FC236}">
                <a16:creationId xmlns:a16="http://schemas.microsoft.com/office/drawing/2014/main" id="{CA3BB94B-4727-874F-BEB3-CFFDA333564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04161" y="4712318"/>
            <a:ext cx="1583056" cy="9088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fr-CA" dirty="0"/>
              <a:t>Image</a:t>
            </a:r>
            <a:endParaRPr dirty="0"/>
          </a:p>
        </p:txBody>
      </p:sp>
      <p:pic>
        <p:nvPicPr>
          <p:cNvPr id="24" name="Picture 23" descr="A screen shot of a computer&#10;&#10;Description automatically generated">
            <a:extLst>
              <a:ext uri="{FF2B5EF4-FFF2-40B4-BE49-F238E27FC236}">
                <a16:creationId xmlns:a16="http://schemas.microsoft.com/office/drawing/2014/main" id="{D4B43973-80FE-2347-AF9A-BDF7549F4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51" y="5259740"/>
            <a:ext cx="485453" cy="944418"/>
          </a:xfrm>
          <a:prstGeom prst="rect">
            <a:avLst/>
          </a:prstGeom>
        </p:spPr>
      </p:pic>
      <p:sp>
        <p:nvSpPr>
          <p:cNvPr id="25" name="Bild">
            <a:extLst>
              <a:ext uri="{FF2B5EF4-FFF2-40B4-BE49-F238E27FC236}">
                <a16:creationId xmlns:a16="http://schemas.microsoft.com/office/drawing/2014/main" id="{4D07A945-CCD9-5E45-8638-B691F61069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172163" y="5348916"/>
            <a:ext cx="396703" cy="695248"/>
          </a:xfrm>
          <a:prstGeom prst="roundRect">
            <a:avLst>
              <a:gd name="adj" fmla="val 5007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none" lIns="36000" tIns="36000" rIns="36000" bIns="36000" anchor="t">
            <a:noAutofit/>
          </a:bodyPr>
          <a:lstStyle>
            <a:lvl1pPr marL="0" indent="0">
              <a:buNone/>
              <a:defRPr sz="933"/>
            </a:lvl1pPr>
          </a:lstStyle>
          <a:p>
            <a:r>
              <a:rPr lang="en-CA" dirty="0"/>
              <a:t>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DF813-BDE7-DB42-91F3-5F807E3793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117" y="1114053"/>
            <a:ext cx="10953312" cy="176923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66"/>
            </a:lvl2pPr>
            <a:lvl3pPr>
              <a:defRPr sz="1599"/>
            </a:lvl3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2DD0A6-593F-954C-AD00-0F8DD28F47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41" y="5069646"/>
            <a:ext cx="1783608" cy="1406354"/>
          </a:xfrm>
          <a:prstGeom prst="rect">
            <a:avLst/>
          </a:prstGeom>
        </p:spPr>
      </p:pic>
      <p:pic>
        <p:nvPicPr>
          <p:cNvPr id="21" name="Picture 20" descr="A screen shot of a computer&#10;&#10;Description automatically generated">
            <a:extLst>
              <a:ext uri="{FF2B5EF4-FFF2-40B4-BE49-F238E27FC236}">
                <a16:creationId xmlns:a16="http://schemas.microsoft.com/office/drawing/2014/main" id="{0EFA741A-1A76-B741-A378-9D99045E71C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593" y="4750999"/>
            <a:ext cx="1076481" cy="1434865"/>
          </a:xfrm>
          <a:prstGeom prst="rect">
            <a:avLst/>
          </a:prstGeom>
        </p:spPr>
      </p:pic>
      <p:sp>
        <p:nvSpPr>
          <p:cNvPr id="22" name="Bild">
            <a:extLst>
              <a:ext uri="{FF2B5EF4-FFF2-40B4-BE49-F238E27FC236}">
                <a16:creationId xmlns:a16="http://schemas.microsoft.com/office/drawing/2014/main" id="{3980BC22-B77A-F344-924C-5D75D75F951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885529" y="4857025"/>
            <a:ext cx="853723" cy="1229907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en-US" dirty="0"/>
              <a:t>Image</a:t>
            </a:r>
            <a:endParaRPr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C8644D8-E884-5C4A-A7CA-B3BC3A4CBE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3726" y="4914099"/>
            <a:ext cx="596583" cy="1296173"/>
          </a:xfrm>
          <a:prstGeom prst="rect">
            <a:avLst/>
          </a:prstGeom>
        </p:spPr>
      </p:pic>
      <p:sp>
        <p:nvSpPr>
          <p:cNvPr id="16" name="Titeltext">
            <a:extLst>
              <a:ext uri="{FF2B5EF4-FFF2-40B4-BE49-F238E27FC236}">
                <a16:creationId xmlns:a16="http://schemas.microsoft.com/office/drawing/2014/main" id="{6A456381-AC55-5E4A-9176-1B8C52687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8" name="Footer Placeholder 2">
            <a:extLst>
              <a:ext uri="{FF2B5EF4-FFF2-40B4-BE49-F238E27FC236}">
                <a16:creationId xmlns:a16="http://schemas.microsoft.com/office/drawing/2014/main" id="{BCD45BA7-74EC-E546-862F-D41BB450C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CAD41627-4E69-DA4A-A584-1FE261E10E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780927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 flipH="1">
            <a:off x="1957138" y="482451"/>
            <a:ext cx="8277725" cy="4544318"/>
          </a:xfrm>
          <a:prstGeom prst="roundRect">
            <a:avLst>
              <a:gd name="adj" fmla="val 2384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1097280" rIns="50800" bIns="50800" numCol="1" spcCol="38100" rtlCol="0" anchor="t" anchorCtr="1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Click to </a:t>
            </a:r>
            <a:r>
              <a:rPr kumimoji="0" lang="fr-CA" sz="1599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</a:t>
            </a: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fr-CA" sz="1599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video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49A7784-8E1F-44A4-B946-D2F40FB66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53118" y="5316200"/>
            <a:ext cx="8885767" cy="537467"/>
          </a:xfrm>
        </p:spPr>
        <p:txBody>
          <a:bodyPr wrap="square">
            <a:noAutofit/>
          </a:bodyPr>
          <a:lstStyle>
            <a:lvl1pPr marL="0" indent="0" algn="ctr">
              <a:buNone/>
              <a:defRPr sz="1866"/>
            </a:lvl1pPr>
          </a:lstStyle>
          <a:p>
            <a:pPr lvl="0"/>
            <a:r>
              <a:rPr lang="fr-CA" dirty="0" err="1"/>
              <a:t>Video</a:t>
            </a:r>
            <a:r>
              <a:rPr lang="fr-CA" dirty="0"/>
              <a:t> description</a:t>
            </a:r>
            <a:endParaRPr lang="en-US" dirty="0"/>
          </a:p>
        </p:txBody>
      </p:sp>
      <p:pic>
        <p:nvPicPr>
          <p:cNvPr id="11" name="Picture 10" descr="bell1.png">
            <a:extLst>
              <a:ext uri="{FF2B5EF4-FFF2-40B4-BE49-F238E27FC236}">
                <a16:creationId xmlns:a16="http://schemas.microsoft.com/office/drawing/2014/main" id="{EBF49CDF-CE09-6F4E-87EE-56C3E2850C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7D80734-6893-564B-9DBD-A6AC7029C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BFB5CC9-DEA6-C044-B459-65A9FC785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37400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 flipH="1">
            <a:off x="4876799" y="1499196"/>
            <a:ext cx="6095997" cy="3364460"/>
          </a:xfrm>
          <a:prstGeom prst="roundRect">
            <a:avLst>
              <a:gd name="adj" fmla="val 2694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7B660F-24C8-4F35-B87D-109CADEFC1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1091863"/>
            <a:ext cx="3556000" cy="507843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1C75853-0021-4A0C-932E-4B80C197BA8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2" y="1633138"/>
            <a:ext cx="3555999" cy="362304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FC64A421-2D57-CE4F-8D96-5537D3DA16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08FC650-AC95-2347-88B2-CDD7C6727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7240D04B-8B70-3040-B533-4F9710211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234307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e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21" y="2118"/>
          <a:ext cx="211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" name="think-cell Slide" r:id="rId4" imgW="180" imgH="180" progId="TCLayout.ActiveDocument.1">
                  <p:embed/>
                </p:oleObj>
              </mc:Choice>
              <mc:Fallback>
                <p:oleObj name="think-cell Slide" r:id="rId4" imgW="180" imgH="18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1" y="2118"/>
                        <a:ext cx="211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bell1.png">
            <a:extLst>
              <a:ext uri="{FF2B5EF4-FFF2-40B4-BE49-F238E27FC236}">
                <a16:creationId xmlns:a16="http://schemas.microsoft.com/office/drawing/2014/main" id="{E263A0AC-33AC-8541-BE07-D3B9A8461C8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1818318"/>
            <a:ext cx="5643088" cy="322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0118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rategic Imperativ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text">
            <a:extLst>
              <a:ext uri="{FF2B5EF4-FFF2-40B4-BE49-F238E27FC236}">
                <a16:creationId xmlns:a16="http://schemas.microsoft.com/office/drawing/2014/main" id="{C7085336-C273-2647-AE7D-F53152509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/>
              <a:t>Our 6 Strategic </a:t>
            </a:r>
            <a:r>
              <a:rPr lang="fr-CA" dirty="0" err="1"/>
              <a:t>Imperatives</a:t>
            </a:r>
            <a:endParaRPr dirty="0"/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EAC040C5-A1AD-FC4E-9446-90D05B644C4E}"/>
              </a:ext>
            </a:extLst>
          </p:cNvPr>
          <p:cNvSpPr txBox="1">
            <a:spLocks/>
          </p:cNvSpPr>
          <p:nvPr userDrawn="1"/>
        </p:nvSpPr>
        <p:spPr>
          <a:xfrm>
            <a:off x="450244" y="3732762"/>
            <a:ext cx="1788435" cy="20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67712" rIns="67712" bIns="67712" anchor="t">
            <a:noAutofit/>
          </a:bodyPr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803275" marR="0" indent="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None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Build</a:t>
            </a:r>
            <a:br>
              <a:rPr lang="en-CA" sz="1866" b="1" kern="0"/>
            </a:br>
            <a:r>
              <a:rPr lang="en-CA" sz="1866" b="1" kern="0"/>
              <a:t>the best networks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AC9E61AA-C1DD-8043-8A21-79E9FA900187}"/>
              </a:ext>
            </a:extLst>
          </p:cNvPr>
          <p:cNvSpPr txBox="1">
            <a:spLocks/>
          </p:cNvSpPr>
          <p:nvPr userDrawn="1"/>
        </p:nvSpPr>
        <p:spPr>
          <a:xfrm>
            <a:off x="2346839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Drive</a:t>
            </a:r>
            <a:br>
              <a:rPr lang="en-CA" sz="1866" b="1" kern="0"/>
            </a:br>
            <a:r>
              <a:rPr lang="en-CA" sz="1866" b="1" kern="0"/>
              <a:t>growth with innovative services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9127CE18-492C-DF47-BB8C-140BE0A279BE}"/>
              </a:ext>
            </a:extLst>
          </p:cNvPr>
          <p:cNvSpPr txBox="1">
            <a:spLocks/>
          </p:cNvSpPr>
          <p:nvPr userDrawn="1"/>
        </p:nvSpPr>
        <p:spPr>
          <a:xfrm>
            <a:off x="4243434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Deliver</a:t>
            </a:r>
            <a:br>
              <a:rPr lang="en-CA" sz="1866" b="1" kern="0"/>
            </a:br>
            <a:r>
              <a:rPr lang="en-CA" sz="1866" b="1" kern="0"/>
              <a:t>the most</a:t>
            </a:r>
            <a:br>
              <a:rPr lang="en-CA" sz="1866" b="1" kern="0"/>
            </a:br>
            <a:r>
              <a:rPr lang="en-CA" sz="1866" b="1" kern="0"/>
              <a:t>compelling</a:t>
            </a:r>
            <a:br>
              <a:rPr lang="en-CA" sz="1866" b="1" kern="0"/>
            </a:br>
            <a:r>
              <a:rPr lang="en-CA" sz="1866" b="1" kern="0"/>
              <a:t>content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04AB5A43-3A8B-CE48-B60A-21B59ABDEF69}"/>
              </a:ext>
            </a:extLst>
          </p:cNvPr>
          <p:cNvSpPr txBox="1">
            <a:spLocks/>
          </p:cNvSpPr>
          <p:nvPr userDrawn="1"/>
        </p:nvSpPr>
        <p:spPr>
          <a:xfrm>
            <a:off x="6149581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Champion customer experience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44044900-35E8-3D4E-8565-D996F9148D64}"/>
              </a:ext>
            </a:extLst>
          </p:cNvPr>
          <p:cNvSpPr txBox="1">
            <a:spLocks/>
          </p:cNvSpPr>
          <p:nvPr userDrawn="1"/>
        </p:nvSpPr>
        <p:spPr>
          <a:xfrm>
            <a:off x="8048927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Operate</a:t>
            </a:r>
            <a:br>
              <a:rPr lang="en-CA" sz="1866" b="1" kern="0"/>
            </a:br>
            <a:r>
              <a:rPr lang="en-CA" sz="1866" b="1" kern="0"/>
              <a:t>with agility</a:t>
            </a:r>
            <a:br>
              <a:rPr lang="en-CA" sz="1866" b="1" kern="0"/>
            </a:br>
            <a:r>
              <a:rPr lang="en-CA" sz="1866" b="1" kern="0"/>
              <a:t>and cost efficiency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7" name="Text Placeholder 33">
            <a:extLst>
              <a:ext uri="{FF2B5EF4-FFF2-40B4-BE49-F238E27FC236}">
                <a16:creationId xmlns:a16="http://schemas.microsoft.com/office/drawing/2014/main" id="{C2862B33-2A8D-7B4E-B1B2-84AA8930623C}"/>
              </a:ext>
            </a:extLst>
          </p:cNvPr>
          <p:cNvSpPr txBox="1">
            <a:spLocks/>
          </p:cNvSpPr>
          <p:nvPr userDrawn="1"/>
        </p:nvSpPr>
        <p:spPr>
          <a:xfrm>
            <a:off x="9959735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Engage</a:t>
            </a:r>
            <a:br>
              <a:rPr lang="en-CA" sz="1866" b="1" kern="0"/>
            </a:br>
            <a:r>
              <a:rPr lang="en-CA" sz="1866" b="1" kern="0"/>
              <a:t>and invest</a:t>
            </a:r>
            <a:br>
              <a:rPr lang="en-CA" sz="1866" b="1" kern="0"/>
            </a:br>
            <a:r>
              <a:rPr lang="en-CA" sz="1866" b="1" kern="0"/>
              <a:t>in our people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49C5F5FC-17FE-EE45-9513-D6F61044C6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08E92328-1992-7C44-BFC2-A0A1B42CB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CF55252F-2AF8-7B42-9E79-CC6E38C77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16" y="2063278"/>
            <a:ext cx="1521214" cy="1521214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A50FB542-9FF8-F54E-908E-3632AC7118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3481" y="2059303"/>
            <a:ext cx="1513322" cy="1513322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EE8F5C7C-E708-7944-B0F0-3500B04ADE3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8227" y="2059301"/>
            <a:ext cx="1513323" cy="1513323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5A88F9B6-028A-A24E-81E5-52B09BD9D3D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5746" y="2054486"/>
            <a:ext cx="1521215" cy="1521215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8946DAAE-19AB-E847-A378-9426F9675AA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87894" y="2063392"/>
            <a:ext cx="1518139" cy="1518139"/>
          </a:xfrm>
          <a:prstGeom prst="rect">
            <a:avLst/>
          </a:prstGeom>
        </p:spPr>
      </p:pic>
      <p:pic>
        <p:nvPicPr>
          <p:cNvPr id="74" name="Picture 73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301DAE17-75CF-4D4C-8B43-5A67A48BA08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568" y="2101939"/>
            <a:ext cx="1479591" cy="1479591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2978241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rategic Imperatives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DA5BED-D513-2D42-B47E-B65D6CBDF8C0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8F8A7388-9EA4-ED47-9C8F-E02B1F39A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7" name="Titeltext">
            <a:extLst>
              <a:ext uri="{FF2B5EF4-FFF2-40B4-BE49-F238E27FC236}">
                <a16:creationId xmlns:a16="http://schemas.microsoft.com/office/drawing/2014/main" id="{1ADAB219-4D50-A84D-B48E-277AA4242F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Our 6 Strategic </a:t>
            </a:r>
            <a:r>
              <a:rPr lang="fr-CA" dirty="0" err="1"/>
              <a:t>Imperatives</a:t>
            </a:r>
            <a:endParaRPr dirty="0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2F643CE0-9EF8-3046-8C17-1D035A95C03E}"/>
              </a:ext>
            </a:extLst>
          </p:cNvPr>
          <p:cNvSpPr txBox="1">
            <a:spLocks/>
          </p:cNvSpPr>
          <p:nvPr userDrawn="1"/>
        </p:nvSpPr>
        <p:spPr>
          <a:xfrm>
            <a:off x="450244" y="3732762"/>
            <a:ext cx="1788435" cy="20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67712" rIns="67712" bIns="67712" anchor="t">
            <a:noAutofit/>
          </a:bodyPr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803275" marR="0" indent="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None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 dirty="0">
                <a:solidFill>
                  <a:schemeClr val="bg1"/>
                </a:solidFill>
              </a:rPr>
              <a:t>Build</a:t>
            </a:r>
            <a:br>
              <a:rPr lang="en-CA" sz="1866" b="1" kern="0" dirty="0">
                <a:solidFill>
                  <a:schemeClr val="bg1"/>
                </a:solidFill>
              </a:rPr>
            </a:br>
            <a:r>
              <a:rPr lang="en-CA" sz="1866" b="1" kern="0" dirty="0">
                <a:solidFill>
                  <a:schemeClr val="bg1"/>
                </a:solidFill>
              </a:rPr>
              <a:t>the best networks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3F6A14A0-3195-4A43-9488-120FFE6B45EE}"/>
              </a:ext>
            </a:extLst>
          </p:cNvPr>
          <p:cNvSpPr txBox="1">
            <a:spLocks/>
          </p:cNvSpPr>
          <p:nvPr userDrawn="1"/>
        </p:nvSpPr>
        <p:spPr>
          <a:xfrm>
            <a:off x="2346839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Drive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growth with innovative services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C6A81992-1821-A443-928F-37E31A0DF2A9}"/>
              </a:ext>
            </a:extLst>
          </p:cNvPr>
          <p:cNvSpPr txBox="1">
            <a:spLocks/>
          </p:cNvSpPr>
          <p:nvPr userDrawn="1"/>
        </p:nvSpPr>
        <p:spPr>
          <a:xfrm>
            <a:off x="4243434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Deliver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the most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compelling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content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1" name="Text Placeholder 31">
            <a:extLst>
              <a:ext uri="{FF2B5EF4-FFF2-40B4-BE49-F238E27FC236}">
                <a16:creationId xmlns:a16="http://schemas.microsoft.com/office/drawing/2014/main" id="{F648B4B4-2809-B34A-9C43-79263DF1A95E}"/>
              </a:ext>
            </a:extLst>
          </p:cNvPr>
          <p:cNvSpPr txBox="1">
            <a:spLocks/>
          </p:cNvSpPr>
          <p:nvPr userDrawn="1"/>
        </p:nvSpPr>
        <p:spPr>
          <a:xfrm>
            <a:off x="6149581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Champion customer experience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80983C4F-78BE-C646-A44C-6B7712A817DB}"/>
              </a:ext>
            </a:extLst>
          </p:cNvPr>
          <p:cNvSpPr txBox="1">
            <a:spLocks/>
          </p:cNvSpPr>
          <p:nvPr userDrawn="1"/>
        </p:nvSpPr>
        <p:spPr>
          <a:xfrm>
            <a:off x="8048927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Operate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with agility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and cost efficiency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5A78D9AD-2A2F-F944-B954-57A804E0CE95}"/>
              </a:ext>
            </a:extLst>
          </p:cNvPr>
          <p:cNvSpPr txBox="1">
            <a:spLocks/>
          </p:cNvSpPr>
          <p:nvPr userDrawn="1"/>
        </p:nvSpPr>
        <p:spPr>
          <a:xfrm>
            <a:off x="9959735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Engage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and invest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in our people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D61C27C5-60EA-6947-B8F6-AFD7F6D89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4F3A6B55-F13E-074A-AC1D-97137E61A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4191216D-68D0-D145-88F5-E11500EB8C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716" y="2063278"/>
            <a:ext cx="1521214" cy="1521214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EBD87143-C0E8-C848-9083-C81F9B8771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3481" y="2059303"/>
            <a:ext cx="1513322" cy="1513322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2A18E773-04DB-E446-945D-C1A01A076A4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8227" y="2059301"/>
            <a:ext cx="1513323" cy="151332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11D25E2E-7C66-AD48-A5D3-3DB66E8D0A2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5746" y="2054486"/>
            <a:ext cx="1521215" cy="1521215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3DF8B76A-7092-4445-9FA6-452376B2CC1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87894" y="2063392"/>
            <a:ext cx="1518139" cy="1518139"/>
          </a:xfrm>
          <a:prstGeom prst="rect">
            <a:avLst/>
          </a:prstGeom>
        </p:spPr>
      </p:pic>
      <p:pic>
        <p:nvPicPr>
          <p:cNvPr id="71" name="Picture 70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F7C4BBBB-FC16-9A42-8CC7-3F1779D9A86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568" y="2101939"/>
            <a:ext cx="1479591" cy="1479591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15676569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E3F54-A676-434C-B8DE-8C465D9EC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33237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8AF582-F6D3-034B-9210-7D8E46B4B0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97" y="1"/>
            <a:ext cx="3758103" cy="3340479"/>
          </a:xfrm>
          <a:prstGeom prst="rect">
            <a:avLst/>
          </a:prstGeom>
        </p:spPr>
      </p:pic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E4DD6EF6-17F3-45D8-A8D2-0568216B3B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029" y="3695610"/>
            <a:ext cx="7400329" cy="506121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239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B4D047A-9F4D-4399-A857-F5677E988A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29" y="5554037"/>
            <a:ext cx="7400329" cy="302523"/>
          </a:xfrm>
        </p:spPr>
        <p:txBody>
          <a:bodyPr lIns="0" anchor="b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6F1E0606-FEB5-4D72-9765-20ABFEC69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028" y="5947152"/>
            <a:ext cx="7400329" cy="302523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2020 / MM / DD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992A3655-A89B-404E-95A8-B74F01FE3E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029" y="2931619"/>
            <a:ext cx="7400329" cy="746739"/>
          </a:xfrm>
        </p:spPr>
        <p:txBody>
          <a:bodyPr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latin typeface="+mn-lt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4E40C08-1815-6547-B000-476EFB3B62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24" y="674379"/>
            <a:ext cx="1375032" cy="10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81598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5">
            <a:extLst>
              <a:ext uri="{FF2B5EF4-FFF2-40B4-BE49-F238E27FC236}">
                <a16:creationId xmlns:a16="http://schemas.microsoft.com/office/drawing/2014/main" id="{7450B546-820A-4A0E-AEAB-10A8AAE591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2758" y="860382"/>
            <a:ext cx="1037239" cy="601889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7649F7A-8028-F840-BC01-28302B4727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029" y="3695610"/>
            <a:ext cx="7400329" cy="506121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23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9910266E-A1B6-EF49-86BA-9483814F9D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29" y="5554037"/>
            <a:ext cx="7400329" cy="302523"/>
          </a:xfrm>
        </p:spPr>
        <p:txBody>
          <a:bodyPr lIns="0" anchor="b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947DA4F5-5F2A-7542-875E-0BC0F1C5CA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028" y="5947152"/>
            <a:ext cx="7400329" cy="302523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2020 / MM / DD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361FE9D0-94AD-B848-810D-37D5359DE7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029" y="2931619"/>
            <a:ext cx="7400329" cy="746739"/>
          </a:xfrm>
        </p:spPr>
        <p:txBody>
          <a:bodyPr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23995152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57024449-C9FB-B74C-80E0-D71F731E80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029" y="3902709"/>
            <a:ext cx="8775771" cy="1962881"/>
          </a:xfrm>
        </p:spPr>
        <p:txBody>
          <a:bodyPr wrap="square" lIns="0" anchor="t" anchorCtr="0">
            <a:noAutofit/>
          </a:bodyPr>
          <a:lstStyle>
            <a:lvl1pPr marL="0" indent="0">
              <a:buNone/>
              <a:defRPr sz="23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CF5627A6-7869-AD48-A7D4-090DE208AB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029" y="2931021"/>
            <a:ext cx="8775769" cy="746739"/>
          </a:xfrm>
        </p:spPr>
        <p:txBody>
          <a:bodyPr wrap="square"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01ED041-E9D4-E84E-AE30-807A909E6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98689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1_Image or illustr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84CA680-3F74-46FC-AA79-25252FA4BBC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solidFill>
            <a:srgbClr val="00549A"/>
          </a:solidFill>
        </p:spPr>
        <p:txBody>
          <a:bodyPr lIns="180000" tIns="252000" rIns="72000"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illustration or image</a:t>
            </a:r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6CCCBA27-4D3E-184F-9D03-9F4975309E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029" y="3902709"/>
            <a:ext cx="4813371" cy="1962881"/>
          </a:xfrm>
        </p:spPr>
        <p:txBody>
          <a:bodyPr wrap="square" lIns="0" anchor="t" anchorCtr="0">
            <a:noAutofit/>
          </a:bodyPr>
          <a:lstStyle>
            <a:lvl1pPr marL="0" indent="0">
              <a:buNone/>
              <a:defRPr sz="239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049F95EC-4C21-E04E-A57F-B8B1438C0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029" y="2931021"/>
            <a:ext cx="4813369" cy="746739"/>
          </a:xfrm>
        </p:spPr>
        <p:txBody>
          <a:bodyPr wrap="square" lIns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10A1C55-7EC1-8346-A337-9E0B13D80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07481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049F95EC-4C21-E04E-A57F-B8B1438C0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9810" y="2931021"/>
            <a:ext cx="8072380" cy="1268288"/>
          </a:xfrm>
        </p:spPr>
        <p:txBody>
          <a:bodyPr wrap="square" lIns="0"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3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3" name="Picture 2" descr="A picture containing device, drawing&#10;&#10;Description automatically generated">
            <a:extLst>
              <a:ext uri="{FF2B5EF4-FFF2-40B4-BE49-F238E27FC236}">
                <a16:creationId xmlns:a16="http://schemas.microsoft.com/office/drawing/2014/main" id="{AC36433B-F1F5-C948-959C-7A81D203AF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14165" cy="3429061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E88CBC8-4285-B84A-8985-C0266D920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B42CF0A-27B5-9343-8A72-DD0929120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98023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049F95EC-4C21-E04E-A57F-B8B1438C0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9810" y="2931021"/>
            <a:ext cx="8072380" cy="1268288"/>
          </a:xfrm>
        </p:spPr>
        <p:txBody>
          <a:bodyPr wrap="square" lIns="0"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3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4" name="Picture 3" descr="A picture containing airplane&#10;&#10;Description automatically generated">
            <a:extLst>
              <a:ext uri="{FF2B5EF4-FFF2-40B4-BE49-F238E27FC236}">
                <a16:creationId xmlns:a16="http://schemas.microsoft.com/office/drawing/2014/main" id="{486E98F5-C364-3E4B-B32C-6FA2F4A9D2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1064" y="-10241"/>
            <a:ext cx="5452963" cy="2608377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5E48C3B-BD66-D34D-90C8-7E8343174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9FE8298-7058-9E4E-B3E7-C021F51FD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68715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text">
            <a:extLst>
              <a:ext uri="{FF2B5EF4-FFF2-40B4-BE49-F238E27FC236}">
                <a16:creationId xmlns:a16="http://schemas.microsoft.com/office/drawing/2014/main" id="{C7085336-C273-2647-AE7D-F53152509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619460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 algn="l">
              <a:defRPr sz="3600"/>
            </a:lvl1pPr>
          </a:lstStyle>
          <a:p>
            <a:r>
              <a:rPr lang="fr-CA" dirty="0"/>
              <a:t>Agenda</a:t>
            </a:r>
            <a:endParaRPr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2437648"/>
            <a:ext cx="10950591" cy="3359447"/>
          </a:xfrm>
        </p:spPr>
        <p:txBody>
          <a:bodyPr lIns="0" numCol="2" spcCol="360000">
            <a:noAutofit/>
          </a:bodyPr>
          <a:lstStyle>
            <a:lvl1pPr marL="609402" indent="-609402">
              <a:spcBef>
                <a:spcPts val="0"/>
              </a:spcBef>
              <a:spcAft>
                <a:spcPts val="3000"/>
              </a:spcAft>
              <a:buFont typeface="+mj-lt"/>
              <a:buAutoNum type="arabicPeriod"/>
              <a:defRPr sz="2800" b="1"/>
            </a:lvl1pPr>
            <a:lvl2pPr marL="713086" indent="-357601">
              <a:spcBef>
                <a:spcPts val="0"/>
              </a:spcBef>
              <a:spcAft>
                <a:spcPts val="2666"/>
              </a:spcAft>
              <a:buFont typeface="Arial" panose="020B0604020202020204" pitchFamily="34" charset="0"/>
              <a:buChar char="•"/>
              <a:tabLst/>
              <a:defRPr sz="2666"/>
            </a:lvl2pPr>
            <a:lvl3pPr marL="1070685" indent="-357601">
              <a:spcBef>
                <a:spcPts val="0"/>
              </a:spcBef>
              <a:spcAft>
                <a:spcPts val="1066"/>
              </a:spcAft>
              <a:buFont typeface="Courier New" panose="02070309020205020404" pitchFamily="49" charset="0"/>
              <a:buChar char="o"/>
              <a:tabLst/>
              <a:defRPr sz="2133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Agenda item</a:t>
            </a:r>
          </a:p>
        </p:txBody>
      </p:sp>
      <p:pic>
        <p:nvPicPr>
          <p:cNvPr id="3" name="Picture 2" descr="A picture containing table, guitar&#10;&#10;Description automatically generated">
            <a:extLst>
              <a:ext uri="{FF2B5EF4-FFF2-40B4-BE49-F238E27FC236}">
                <a16:creationId xmlns:a16="http://schemas.microsoft.com/office/drawing/2014/main" id="{72F766B8-E796-D846-990A-86EEDA9C2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21" y="-5553"/>
            <a:ext cx="4928027" cy="1526675"/>
          </a:xfrm>
          <a:prstGeom prst="rect">
            <a:avLst/>
          </a:prstGeom>
        </p:spPr>
      </p:pic>
      <p:pic>
        <p:nvPicPr>
          <p:cNvPr id="10" name="Picture 9" descr="bell1.png">
            <a:extLst>
              <a:ext uri="{FF2B5EF4-FFF2-40B4-BE49-F238E27FC236}">
                <a16:creationId xmlns:a16="http://schemas.microsoft.com/office/drawing/2014/main" id="{C3E07977-9CBF-7342-A66A-70CBE1827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07CD28C-BFA2-EA40-8A76-1D7D560BC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ABF051B-AF55-024F-BEE6-ECA5ACC2A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452532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text">
            <a:extLst>
              <a:ext uri="{FF2B5EF4-FFF2-40B4-BE49-F238E27FC236}">
                <a16:creationId xmlns:a16="http://schemas.microsoft.com/office/drawing/2014/main" id="{C7085336-C273-2647-AE7D-F53152509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239308"/>
            <a:ext cx="10950591" cy="4721662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399"/>
            </a:lvl2pPr>
            <a:lvl3pPr marL="1070685" indent="-35760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tabLst/>
              <a:defRPr sz="2000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2528AE7-116B-2048-8428-FE1F0278C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1F509885-EA96-494D-9CCA-9DFB8561A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11465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F0265C9-7830-B549-A500-88F26899F57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239309"/>
            <a:ext cx="10950591" cy="3861316"/>
          </a:xfrm>
        </p:spPr>
        <p:txBody>
          <a:bodyPr wrap="square"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399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2000"/>
            </a:lvl3pPr>
            <a:lvl4pPr marL="1426170" indent="-355484">
              <a:spcBef>
                <a:spcPts val="0"/>
              </a:spcBef>
              <a:spcAft>
                <a:spcPts val="1066"/>
              </a:spcAft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81F3A1-128A-7949-A827-E803AE039F4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2B40D386-ECE4-544D-A92D-D54FDFE03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B503301-DB4F-A643-A804-B0AAF735D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FC3215EB-A122-234B-8AF0-00734BD7A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905CA59-221D-7A41-8AA3-E20192C980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694705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_Kicker box 2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F0265C9-7830-B549-A500-88F26899F57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239309"/>
            <a:ext cx="10950591" cy="3861316"/>
          </a:xfrm>
        </p:spPr>
        <p:txBody>
          <a:bodyPr wrap="square"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600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399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2000"/>
            </a:lvl3pPr>
            <a:lvl4pPr marL="1426170" indent="-355484">
              <a:spcBef>
                <a:spcPts val="0"/>
              </a:spcBef>
              <a:spcAft>
                <a:spcPts val="1066"/>
              </a:spcAft>
              <a:tabLst/>
              <a:defRPr sz="1866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2B40D386-ECE4-544D-A92D-D54FDFE03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929A50-8684-9944-8B53-BF22AA4BEB91}"/>
              </a:ext>
            </a:extLst>
          </p:cNvPr>
          <p:cNvSpPr/>
          <p:nvPr userDrawn="1"/>
        </p:nvSpPr>
        <p:spPr>
          <a:xfrm>
            <a:off x="0" y="5128231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C2E3327-856E-AA45-85FA-4BAB0876A2B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448485"/>
            <a:ext cx="9622503" cy="904971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</a:t>
            </a:r>
            <a:br>
              <a:rPr lang="fr-CA" dirty="0"/>
            </a:br>
            <a:r>
              <a:rPr lang="fr-CA" dirty="0"/>
              <a:t>2-line</a:t>
            </a:r>
            <a:endParaRPr lang="en-US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BB03E465-5239-7847-96FE-3C77BADB4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5945C1C8-9B7B-6945-B120-B72BD39A92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27522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757963"/>
            <a:ext cx="10950591" cy="4203008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399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000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1800"/>
            </a:lvl3pPr>
            <a:lvl4pPr marL="1426170" indent="-355484">
              <a:spcBef>
                <a:spcPts val="0"/>
              </a:spcBef>
              <a:spcAft>
                <a:spcPts val="1066"/>
              </a:spcAft>
              <a:tabLst/>
              <a:defRPr sz="1599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59A1F990-6966-DF4A-80C1-B39084457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43F6C81-1153-6343-84A7-554E2D36F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C2B31CD-C247-D24B-AF22-57979D4E2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56387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 subtitle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757963"/>
            <a:ext cx="10950591" cy="3367567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399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000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1800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599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9DB24AD5-A3E1-3944-B2B2-EAA412D52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3B6E6D-CBD0-DD40-9C81-9CED5493DD6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4BA0158D-F317-E941-9C59-9CB28DD3C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B1ECECB-347D-8C42-8B92-08DD5BE92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8432435-E40E-C54D-8CAA-D4B71E4FB4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657973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1-1 subtitle_Kicker box 2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E1AC031-3B2C-1647-9CCB-35C322536BDE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39235" y="1757963"/>
            <a:ext cx="10950591" cy="3367567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399"/>
            </a:lvl1pPr>
            <a:lvl2pPr marL="713086" indent="-357601">
              <a:spcBef>
                <a:spcPts val="0"/>
              </a:spcBef>
              <a:spcAft>
                <a:spcPts val="1200"/>
              </a:spcAft>
              <a:tabLst/>
              <a:defRPr sz="2000"/>
            </a:lvl2pPr>
            <a:lvl3pPr marL="1070685" indent="-357601">
              <a:spcBef>
                <a:spcPts val="0"/>
              </a:spcBef>
              <a:spcAft>
                <a:spcPts val="1200"/>
              </a:spcAft>
              <a:tabLst/>
              <a:defRPr sz="1800"/>
            </a:lvl3pPr>
            <a:lvl4pPr marL="1070685" indent="0">
              <a:spcBef>
                <a:spcPts val="0"/>
              </a:spcBef>
              <a:spcAft>
                <a:spcPts val="1066"/>
              </a:spcAft>
              <a:buNone/>
              <a:tabLst/>
              <a:defRPr sz="1599"/>
            </a:lvl4pPr>
            <a:lvl5pPr marL="1669508" indent="-243338">
              <a:spcBef>
                <a:spcPts val="0"/>
              </a:spcBef>
              <a:spcAft>
                <a:spcPts val="1066"/>
              </a:spcAft>
              <a:tabLst/>
              <a:defRPr sz="15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9DB24AD5-A3E1-3944-B2B2-EAA412D52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E4A9C6-5B65-5342-A743-12359B4C4DD9}"/>
              </a:ext>
            </a:extLst>
          </p:cNvPr>
          <p:cNvSpPr/>
          <p:nvPr userDrawn="1"/>
        </p:nvSpPr>
        <p:spPr>
          <a:xfrm>
            <a:off x="0" y="5128231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1D0F3F6C-324C-6B4E-BF0F-6668E223A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9E897644-FBD9-8744-AF6E-D71A2DF74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41028BE-8EBE-9F41-A456-9C84532A24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448485"/>
            <a:ext cx="9622503" cy="904971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</a:t>
            </a:r>
            <a:br>
              <a:rPr lang="fr-CA" dirty="0"/>
            </a:br>
            <a:r>
              <a:rPr lang="fr-CA" dirty="0"/>
              <a:t>2-line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778369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text">
            <a:extLst>
              <a:ext uri="{FF2B5EF4-FFF2-40B4-BE49-F238E27FC236}">
                <a16:creationId xmlns:a16="http://schemas.microsoft.com/office/drawing/2014/main" id="{59A1F990-6966-DF4A-80C1-B39084457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D8791-B99D-FC45-B311-ED63AAD815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234" y="1239308"/>
            <a:ext cx="5302251" cy="4708808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5B32D5F-261A-984D-91B9-2B799B8138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80155" y="1239308"/>
            <a:ext cx="5302251" cy="4708808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41EDC559-0FB9-F04F-BA9A-E82D9A8AC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CB335AD2-4175-1947-AF6A-6EBCEECE4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39561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1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BDC96D-8090-A74B-BC60-C95C8F50D4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/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59A1F990-6966-DF4A-80C1-B39084457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D8791-B99D-FC45-B311-ED63AAD815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234" y="1836362"/>
            <a:ext cx="5302251" cy="4111753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5B32D5F-261A-984D-91B9-2B799B8138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80155" y="1836362"/>
            <a:ext cx="5302251" cy="4111753"/>
          </a:xfrm>
          <a:prstGeom prst="roundRect">
            <a:avLst>
              <a:gd name="adj" fmla="val 1970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/>
          <a:lstStyle>
            <a:lvl1pPr>
              <a:defRPr sz="2000"/>
            </a:lvl1pPr>
            <a:lvl2pPr>
              <a:defRPr sz="1800"/>
            </a:lvl2pPr>
            <a:lvl3pPr marL="947958" indent="-234874"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B312B65-61C7-644C-9E51-1C222D54A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C306FE09-A424-3D4D-876F-2DF21DC54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25484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7">
            <a:extLst>
              <a:ext uri="{FF2B5EF4-FFF2-40B4-BE49-F238E27FC236}">
                <a16:creationId xmlns:a16="http://schemas.microsoft.com/office/drawing/2014/main" id="{3B36A903-5FBA-43D7-8E84-34ECB8D36A82}"/>
              </a:ext>
            </a:extLst>
          </p:cNvPr>
          <p:cNvSpPr/>
          <p:nvPr userDrawn="1"/>
        </p:nvSpPr>
        <p:spPr bwMode="auto">
          <a:xfrm>
            <a:off x="6456300" y="1307446"/>
            <a:ext cx="5126104" cy="4240992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6" name="Rounded Rectangle 27">
            <a:extLst>
              <a:ext uri="{FF2B5EF4-FFF2-40B4-BE49-F238E27FC236}">
                <a16:creationId xmlns:a16="http://schemas.microsoft.com/office/drawing/2014/main" id="{700B5992-90CC-4564-9B11-54A2DA546D7C}"/>
              </a:ext>
            </a:extLst>
          </p:cNvPr>
          <p:cNvSpPr/>
          <p:nvPr userDrawn="1"/>
        </p:nvSpPr>
        <p:spPr bwMode="auto">
          <a:xfrm>
            <a:off x="624416" y="1327727"/>
            <a:ext cx="5126104" cy="4240992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222ABE-8B45-4BB7-9A78-762D680FFF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117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fr-C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FA9AD2-7CF6-4CDE-B8DB-72F60F1F33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3553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Titeltext">
            <a:extLst>
              <a:ext uri="{FF2B5EF4-FFF2-40B4-BE49-F238E27FC236}">
                <a16:creationId xmlns:a16="http://schemas.microsoft.com/office/drawing/2014/main" id="{68157318-3396-514E-8EDC-502C67B63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85E5D8B-7C25-064B-84DA-BDBFFDF01A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0338" y="2209117"/>
            <a:ext cx="4596063" cy="3047061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A82C8E9-96FD-EC48-BC04-A012C26786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33554" y="2209117"/>
            <a:ext cx="4596063" cy="3047061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2468197-DDFC-9846-A584-91428C018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BE4068A-A4E3-274F-B9E5-353D801AB4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427454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2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text">
            <a:extLst>
              <a:ext uri="{FF2B5EF4-FFF2-40B4-BE49-F238E27FC236}">
                <a16:creationId xmlns:a16="http://schemas.microsoft.com/office/drawing/2014/main" id="{656022BB-A021-6F40-9FBE-32FDC58E0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386C05-6EA1-E54F-824A-45F065CD0474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Rounded Rectangle 27">
            <a:extLst>
              <a:ext uri="{FF2B5EF4-FFF2-40B4-BE49-F238E27FC236}">
                <a16:creationId xmlns:a16="http://schemas.microsoft.com/office/drawing/2014/main" id="{A7A25289-6803-7A48-A304-716AA02205CD}"/>
              </a:ext>
            </a:extLst>
          </p:cNvPr>
          <p:cNvSpPr/>
          <p:nvPr userDrawn="1"/>
        </p:nvSpPr>
        <p:spPr bwMode="auto">
          <a:xfrm>
            <a:off x="6456300" y="1307447"/>
            <a:ext cx="5126104" cy="3620795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id="{57273556-DB5F-8A48-BF4C-FCC339B25477}"/>
              </a:ext>
            </a:extLst>
          </p:cNvPr>
          <p:cNvSpPr/>
          <p:nvPr userDrawn="1"/>
        </p:nvSpPr>
        <p:spPr bwMode="auto">
          <a:xfrm>
            <a:off x="624416" y="1327728"/>
            <a:ext cx="5126104" cy="3620795"/>
          </a:xfrm>
          <a:prstGeom prst="roundRect">
            <a:avLst>
              <a:gd name="adj" fmla="val 242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17500" dist="127000" dir="5400000" algn="t" rotWithShape="0">
              <a:prstClr val="black">
                <a:alpha val="25000"/>
              </a:prstClr>
            </a:outerShdw>
          </a:effectLst>
        </p:spPr>
        <p:txBody>
          <a:bodyPr vert="horz" wrap="square" lIns="121769" tIns="60885" rIns="121769" bIns="60885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881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39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42C8046A-7B82-2545-A695-CC27F1DBCA2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1117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D0259F09-29B3-A648-ACAF-7560A940C5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3553" y="1595668"/>
            <a:ext cx="4595283" cy="505727"/>
          </a:xfrm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2FBAF673-ED22-0A48-AB4B-962A98C841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0338" y="2209117"/>
            <a:ext cx="4596063" cy="2496705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1FF709B-DFC2-394D-8C6A-A553438C91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33554" y="2209117"/>
            <a:ext cx="4596063" cy="2496705"/>
          </a:xfrm>
        </p:spPr>
        <p:txBody>
          <a:bodyPr wrap="square" lIns="0" tIns="0" rIns="0" bIns="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1800"/>
            </a:lvl1pPr>
            <a:lvl2pPr marL="592474" indent="-236990">
              <a:tabLst/>
              <a:defRPr sz="1599"/>
            </a:lvl2pPr>
            <a:lvl3pPr marL="833696" indent="-241222">
              <a:tabLst/>
              <a:defRPr sz="1400"/>
            </a:lvl3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BB13CF4B-22A7-6E44-87C3-704575BCB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075FDFDF-5D42-1945-BB76-D80349032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572ED2B-D044-8745-926F-600062EC71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64503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B57F3EAD-8041-054E-B437-6CCE62B81AE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39234" y="1253084"/>
            <a:ext cx="10930223" cy="4687401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80000" tIns="180000" rIns="27432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2399"/>
            </a:lvl1pPr>
            <a:lvl2pPr marL="721549" indent="-361833" algn="l">
              <a:lnSpc>
                <a:spcPct val="100000"/>
              </a:lnSpc>
              <a:buFont typeface="System Font Regular"/>
              <a:buChar char="–"/>
              <a:tabLst/>
              <a:defRPr sz="2000"/>
            </a:lvl2pPr>
            <a:lvl3pPr marL="1070685" indent="-349137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800"/>
            </a:lvl3pPr>
            <a:lvl4pPr marL="1070685" indent="0">
              <a:buNone/>
              <a:defRPr sz="2399"/>
            </a:lvl4pPr>
            <a:lvl5pPr>
              <a:defRPr sz="23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CA" dirty="0"/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239170C0-E377-C746-B62E-2166932EBA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53B3A676-F1F8-754A-A007-3E8629F80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AE3CA50-FB8F-4F43-86C4-00360C1BD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288F241-937B-B74F-AC32-217071659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46754"/>
      </p:ext>
    </p:extLst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B57F3EAD-8041-054E-B437-6CCE62B81AE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39235" y="1253085"/>
            <a:ext cx="10930223" cy="3878265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80000" tIns="180000" rIns="274320" anchor="t" anchorCtr="0">
            <a:noAutofit/>
          </a:bodyPr>
          <a:lstStyle>
            <a:lvl1pPr marL="380876" indent="-380876">
              <a:buFont typeface="Arial" panose="020B0604020202020204" pitchFamily="34" charset="0"/>
              <a:buChar char="•"/>
              <a:defRPr sz="2399"/>
            </a:lvl1pPr>
            <a:lvl2pPr marL="721549" indent="-361833" algn="l">
              <a:lnSpc>
                <a:spcPct val="100000"/>
              </a:lnSpc>
              <a:buFont typeface="System Font Regular"/>
              <a:buChar char="–"/>
              <a:tabLst/>
              <a:defRPr sz="2000"/>
            </a:lvl2pPr>
            <a:lvl3pPr marL="1070685" indent="-349137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800"/>
            </a:lvl3pPr>
            <a:lvl4pPr marL="1070685" indent="0">
              <a:buNone/>
              <a:defRPr sz="2399"/>
            </a:lvl4pPr>
            <a:lvl5pPr>
              <a:defRPr sz="2399"/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  <a:endParaRPr lang="en-CA" dirty="0"/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91DF1D16-959E-7C40-96C7-7E3B2429E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13" name="Picture 12" descr="bell1.png">
            <a:extLst>
              <a:ext uri="{FF2B5EF4-FFF2-40B4-BE49-F238E27FC236}">
                <a16:creationId xmlns:a16="http://schemas.microsoft.com/office/drawing/2014/main" id="{EA72FBB9-AD0F-EA4E-AF82-5CA2DCA063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B82A61-A76E-1246-9619-0AD08746CED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E6F6513-EE97-E34A-AAA4-4752C6EFA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AD1BA51-33FA-C248-87D5-3725D4E65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FEED834-0FF9-B746-9B55-F6ACBB9DE2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70592"/>
      </p:ext>
    </p:extLst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D77296C2-D1FB-424B-97CD-90AC60281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2058" y="1253086"/>
            <a:ext cx="5309084" cy="4612505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F4F4EB0-C036-4FDE-A261-D77EC3500791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273322" y="1257578"/>
            <a:ext cx="5309084" cy="4612505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7" name="Titeltext">
            <a:extLst>
              <a:ext uri="{FF2B5EF4-FFF2-40B4-BE49-F238E27FC236}">
                <a16:creationId xmlns:a16="http://schemas.microsoft.com/office/drawing/2014/main" id="{4F706CB4-7B81-2248-9BF0-BA143A9E5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2ECCCFC-D34F-7946-8D2B-01C7CDD26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389D0818-6E27-484D-82A7-98B6949DE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01966"/>
      </p:ext>
    </p:extLst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text">
            <a:extLst>
              <a:ext uri="{FF2B5EF4-FFF2-40B4-BE49-F238E27FC236}">
                <a16:creationId xmlns:a16="http://schemas.microsoft.com/office/drawing/2014/main" id="{4290F2E1-5DE9-6941-8957-7DFBA3B120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16" name="Picture 15" descr="bell1.png">
            <a:extLst>
              <a:ext uri="{FF2B5EF4-FFF2-40B4-BE49-F238E27FC236}">
                <a16:creationId xmlns:a16="http://schemas.microsoft.com/office/drawing/2014/main" id="{5F0C65BB-2141-0F43-97E3-00B59EEC69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3433B7A-1E65-D844-807D-4F5AD0AEEA4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CA992ECF-9576-AF4D-9346-AA2763B0CF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2058" y="1253086"/>
            <a:ext cx="5309084" cy="4022797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55A2B597-ED74-344D-BEA2-A7E7CE7B69D8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273322" y="1257578"/>
            <a:ext cx="5309084" cy="4022797"/>
          </a:xfrm>
          <a:prstGeom prst="roundRect">
            <a:avLst>
              <a:gd name="adj" fmla="val 2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80000" rIns="274320" anchor="t" anchorCtr="0">
            <a:no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9B2CD765-46A3-C646-AAD7-099004E01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B0E71123-6F66-A64B-9CC8-B40899A3A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CC6C644-821F-BD47-B899-FA698CB55B3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86273"/>
      </p:ext>
    </p:extLst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D77296C2-D1FB-424B-97CD-90AC60281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597" y="1253084"/>
            <a:ext cx="3451540" cy="4614621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33FD6EBD-94F0-DD42-9478-8271E3220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1A7A20A-ABBC-EC47-85A6-0EC2E0A1527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370230" y="1253084"/>
            <a:ext cx="3451540" cy="4614621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B1B1485-5756-7F47-9EF3-D2A506BF55C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130866" y="1253084"/>
            <a:ext cx="3451540" cy="4614621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42C5D97-DE88-3441-A85C-079B5321A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032C5C4-6375-8145-AE49-350AC4673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32461"/>
      </p:ext>
    </p:extLst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3-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text">
            <a:extLst>
              <a:ext uri="{FF2B5EF4-FFF2-40B4-BE49-F238E27FC236}">
                <a16:creationId xmlns:a16="http://schemas.microsoft.com/office/drawing/2014/main" id="{806B40B8-325D-B042-9762-953563EC50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pic>
        <p:nvPicPr>
          <p:cNvPr id="15" name="Picture 14" descr="bell1.png">
            <a:extLst>
              <a:ext uri="{FF2B5EF4-FFF2-40B4-BE49-F238E27FC236}">
                <a16:creationId xmlns:a16="http://schemas.microsoft.com/office/drawing/2014/main" id="{AB4768FC-DE5B-6E4D-8D66-BF3CB7A08F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030EF33-F4E7-2E49-BD20-5DC1B9CAED31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E2C7CFA3-6651-DF40-B9B5-B6C1FAC3C92B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09597" y="1253085"/>
            <a:ext cx="3451540" cy="4037837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F24FDF02-E4A9-4A44-BDE5-60B183FE41F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370230" y="1253085"/>
            <a:ext cx="3451540" cy="4037837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9C94219-07D6-D742-A680-29DF9C5D3CA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130866" y="1253085"/>
            <a:ext cx="3451540" cy="4037837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2000"/>
            </a:lvl1pPr>
            <a:lvl2pPr marL="719433" indent="-353369" algn="l">
              <a:lnSpc>
                <a:spcPct val="100000"/>
              </a:lnSpc>
              <a:buFont typeface="System Font Regular"/>
              <a:buChar char="–"/>
              <a:tabLst/>
              <a:defRPr sz="1800"/>
            </a:lvl2pPr>
            <a:lvl3pPr marL="958539" indent="-239106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599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976497B-A8E7-C642-A851-22D82FD47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9C49F3A-AAB6-7445-8CDA-36EC187C1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076BDA4-3798-9C41-859B-43F0644225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148171"/>
      </p:ext>
    </p:extLst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0C42B3B-A7D4-49AA-844C-16E325A50F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E79F648F-8E28-6043-8B61-96AC0BCF47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39DC10F-89B3-DA4E-8A73-B8AEA3FFE19F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09600" y="2211085"/>
            <a:ext cx="5321541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042EC005-42C1-B84D-86B0-859240CD993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0862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C8B913A1-FEB9-7140-AA53-4893753808A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6260862" y="2211085"/>
            <a:ext cx="5321541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A0469B8C-FA9E-DA43-91FE-EABC3FB61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B58044A-6240-B840-993F-B5D3D4CC7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16374"/>
      </p:ext>
    </p:extLst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text">
            <a:extLst>
              <a:ext uri="{FF2B5EF4-FFF2-40B4-BE49-F238E27FC236}">
                <a16:creationId xmlns:a16="http://schemas.microsoft.com/office/drawing/2014/main" id="{3072AAAB-7AEA-2441-AB12-5291C1299A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6433C8-316F-4944-A6A0-F4381293A797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C922F309-9E62-E34D-A972-2E5E6D1B8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037E6D59-92A6-BB49-AA9C-FF1F5BD4F2BB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609600" y="2211085"/>
            <a:ext cx="5321541" cy="296237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3652FA0B-E193-D74D-97ED-5AFB2C61084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0862" y="1262692"/>
            <a:ext cx="5321541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1E12EEEA-863C-FA4F-977A-CF7B8476E156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6260862" y="2211085"/>
            <a:ext cx="5321541" cy="296237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E381BD1-9237-C341-B13F-9916E2126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A94DF34B-60FE-8C4C-BF9A-BCEA35E07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B84C523-FABF-714E-87E4-7EB218BA24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778306"/>
      </p:ext>
    </p:extLst>
  </p:cSld>
  <p:clrMapOvr>
    <a:masterClrMapping/>
  </p:clrMapOvr>
  <p:transition spd="med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820902FA-4979-2844-9E56-0DD08D0863C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A16B6847-2275-5C43-9D96-655F9BD30C13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09600" y="2211085"/>
            <a:ext cx="3451536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F84749E1-8B7F-A543-9FC7-A9995EE8F1C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70232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4" name="Espace réservé du contenu 2">
            <a:extLst>
              <a:ext uri="{FF2B5EF4-FFF2-40B4-BE49-F238E27FC236}">
                <a16:creationId xmlns:a16="http://schemas.microsoft.com/office/drawing/2014/main" id="{371D0544-EAB5-B042-BC5A-81709DE8BCF0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4370232" y="2211085"/>
            <a:ext cx="3451536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12FF22F2-624E-C041-A6E0-E8F8EF1F075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30864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50" name="Espace réservé du contenu 2">
            <a:extLst>
              <a:ext uri="{FF2B5EF4-FFF2-40B4-BE49-F238E27FC236}">
                <a16:creationId xmlns:a16="http://schemas.microsoft.com/office/drawing/2014/main" id="{74F0F45E-1D84-C74C-888F-2CA5775EDD52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130864" y="2211085"/>
            <a:ext cx="3451536" cy="365450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5931A10A-5F05-8344-9808-F50E4033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1AE93F2-27D4-DD41-89D3-144155E9B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6A0CD843-18E8-C84B-B14B-EB4B8C793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779969"/>
      </p:ext>
    </p:extLst>
  </p:cSld>
  <p:clrMapOvr>
    <a:masterClrMapping/>
  </p:clrMapOvr>
  <p:transition spd="med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1460BC7-6ED3-1243-BFDC-12F415BC504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E7615BD-23B1-1042-8FB8-D2E2A87D2A2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FBA942DA-99B0-3544-8CB0-9D5FB682E3B8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09600" y="2211085"/>
            <a:ext cx="3451536" cy="306479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77DDAD1-214C-9041-823F-57A2E06A27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70232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FD6ED4A-2CF8-654F-984B-541691ACF651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4370232" y="2211085"/>
            <a:ext cx="3451536" cy="306479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C189803E-950E-054E-B7C0-C51E3DF0B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30864" y="1262692"/>
            <a:ext cx="3451536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29E75D2C-76AF-6645-A914-0B5E9384C999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130864" y="2211085"/>
            <a:ext cx="3451536" cy="3064798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366065" indent="-366065">
              <a:buFont typeface="Arial" panose="020B0604020202020204" pitchFamily="34" charset="0"/>
              <a:buChar char="•"/>
              <a:tabLst/>
              <a:defRPr sz="1800"/>
            </a:lvl1pPr>
            <a:lvl2pPr marL="592474" indent="-226410" algn="l">
              <a:lnSpc>
                <a:spcPct val="100000"/>
              </a:lnSpc>
              <a:buFont typeface="System Font Regular"/>
              <a:buChar char="–"/>
              <a:tabLst/>
              <a:defRPr sz="1599"/>
            </a:lvl2pPr>
            <a:lvl3pPr marL="833696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4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3" name="Titeltext">
            <a:extLst>
              <a:ext uri="{FF2B5EF4-FFF2-40B4-BE49-F238E27FC236}">
                <a16:creationId xmlns:a16="http://schemas.microsoft.com/office/drawing/2014/main" id="{6CA23071-EB36-B54D-A89D-358F26206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D8AB040A-8BE0-6A49-A4C8-0484F0D95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id="{D36DB7EB-8FD3-704E-A14B-0B8F0A221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E19E07F-A830-CC44-84F8-690C3A0A234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446480"/>
      </p:ext>
    </p:extLst>
  </p:cSld>
  <p:clrMapOvr>
    <a:masterClrMapping/>
  </p:clrMapOvr>
  <p:transition spd="med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0E0110D-059E-5A43-A4D7-3EE1F6A3FC1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1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8C6C8442-BE4C-754F-96B2-2C53339109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08098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3C0B803A-87C0-D24E-8D69-6B2C188F91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595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61698704-C479-5D45-AAAE-8A61F80F034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12504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CCDA70AF-4A65-7D4F-A72A-21D506C9C876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609601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600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E49BEDA4-9BAC-9A45-8D18-1A9E6CCDC0A3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408098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600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2" name="Espace réservé du contenu 2">
            <a:extLst>
              <a:ext uri="{FF2B5EF4-FFF2-40B4-BE49-F238E27FC236}">
                <a16:creationId xmlns:a16="http://schemas.microsoft.com/office/drawing/2014/main" id="{650F0ECD-226E-924E-B9F3-A4DE2F5FE7D3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6206595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600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E915AB23-0329-7347-B8A8-8E3795385D2B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012504" y="2211086"/>
            <a:ext cx="2569897" cy="3654506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C4CFBDBE-6B7A-4E46-A956-B6FB8E3D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55416B6B-0674-0F43-9A2E-42F77B517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E176264E-A2C5-444E-A31A-30512CCE2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71600"/>
      </p:ext>
    </p:extLst>
  </p:cSld>
  <p:clrMapOvr>
    <a:masterClrMapping/>
  </p:clrMapOvr>
  <p:transition spd="med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508E47A-F3FF-4945-9BD0-134F4226A6D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E9DBC62-3E6E-7847-A9DC-6451EC4662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1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7914AB1-2A5D-134E-8F6C-B353C357A1B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08098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1DF199F6-349E-3042-93EA-601EABFD73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595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AE366293-C6AD-B24A-BC44-B6DB44DF1C8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12504" y="1262692"/>
            <a:ext cx="2569897" cy="607518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1BB3F724-EFED-F14B-A484-9FEFD014B644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609601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82D8C2F9-5CC7-0E47-96B6-E83E5FE2B177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408098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2" name="Espace réservé du contenu 2">
            <a:extLst>
              <a:ext uri="{FF2B5EF4-FFF2-40B4-BE49-F238E27FC236}">
                <a16:creationId xmlns:a16="http://schemas.microsoft.com/office/drawing/2014/main" id="{63D6ACE1-165C-8B49-8095-11397EB57857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6206595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6CCAE69F-FA2B-A943-9701-2FF82E5FA500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9012504" y="2211085"/>
            <a:ext cx="2569897" cy="3064795"/>
          </a:xfrm>
          <a:prstGeom prst="roundRect">
            <a:avLst>
              <a:gd name="adj" fmla="val 27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80000" rIns="274320" anchor="t" anchorCtr="0">
            <a:normAutofit/>
          </a:bodyPr>
          <a:lstStyle>
            <a:lvl1pPr marL="228526" indent="-228526"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1" name="Titeltext">
            <a:extLst>
              <a:ext uri="{FF2B5EF4-FFF2-40B4-BE49-F238E27FC236}">
                <a16:creationId xmlns:a16="http://schemas.microsoft.com/office/drawing/2014/main" id="{D506319B-6667-EB49-83FC-A7D3580BE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4AA85A3-2D17-0640-A293-CDC90D241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BA6D7AD7-493E-A246-885A-6AAFE2C1F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33A6A07-BF14-7E4C-BD36-A16E611609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603741"/>
      </p:ext>
    </p:extLst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4-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9BED3C67-C748-DB40-A93F-B1D9D8E4DFBA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22363" y="2090843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5A0840D1-0F6F-A547-91BA-FF895583F012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622363" y="4579275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8A7F9714-35CD-C340-BB87-3EFD0912F912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290869" y="2090843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5" name="Espace réservé du contenu 2">
            <a:extLst>
              <a:ext uri="{FF2B5EF4-FFF2-40B4-BE49-F238E27FC236}">
                <a16:creationId xmlns:a16="http://schemas.microsoft.com/office/drawing/2014/main" id="{51F03997-7211-0C4E-A0EF-B4D870D35F60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6290869" y="4579275"/>
            <a:ext cx="5279079" cy="1418483"/>
          </a:xfrm>
          <a:prstGeom prst="roundRect">
            <a:avLst>
              <a:gd name="adj" fmla="val 54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8000" tIns="108000" rIns="108000" bIns="108000" anchor="t" anchorCtr="0">
            <a:norm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41BB649A-7500-DC4E-96D2-C98B01E4733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1" y="1262693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A76815D8-EEE9-8A4B-AEBE-B0C4161745C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290869" y="1262693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138CAB0B-A28B-704F-A390-CF6DEBE279B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9601" y="3757204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02C1D979-3E34-7147-B1F0-7008983386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90869" y="3757204"/>
            <a:ext cx="5304300" cy="484346"/>
          </a:xfrm>
          <a:prstGeom prst="roundRect">
            <a:avLst>
              <a:gd name="adj" fmla="val 13896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F20C8690-4B19-734F-8986-45971DAB25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E476161-12E8-B742-9133-7815B4DE5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226C6900-DD24-9745-AD9E-EA2C199FA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856725"/>
      </p:ext>
    </p:extLst>
  </p:cSld>
  <p:clrMapOvr>
    <a:masterClrMapping/>
  </p:clrMapOvr>
  <p:transition spd="med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09601" y="1265229"/>
            <a:ext cx="2281577" cy="1439404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B1429EB6-0A3E-3642-99E2-A362D4666FE3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3364089" y="1265229"/>
            <a:ext cx="8197192" cy="1435368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EA172589-D101-6346-9749-DE038A05FE3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601" y="4464641"/>
            <a:ext cx="2281577" cy="1439404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3F9536FC-4B6F-9B44-B9EA-87881B1E6EAC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364089" y="4464641"/>
            <a:ext cx="8197192" cy="1435368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0E7C54F6-947F-7F4C-97D5-FDBD508A0B5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9601" y="2862917"/>
            <a:ext cx="2281577" cy="1439404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1440" rIns="9144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B3DEAF1D-C422-C44F-8478-0144894979E0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64089" y="2862917"/>
            <a:ext cx="8197192" cy="1435368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3FB8ED2B-DA8A-9643-A085-DA47EC3C9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E897252C-8684-2942-A2F0-F7492EF69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2E382A18-6E29-AB4F-BEF4-B3072726E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33578"/>
      </p:ext>
    </p:extLst>
  </p:cSld>
  <p:clrMapOvr>
    <a:masterClrMapping/>
  </p:clrMapOvr>
  <p:transition spd="med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54B49A0-9ACC-FD42-8233-F54F019A9A1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8F5B4F96-CB26-DE4B-B103-46268A7C1C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1" y="1265230"/>
            <a:ext cx="2281577" cy="1134972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702B4F7A-47B7-7842-B87D-C75788D96DD1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3364089" y="1265229"/>
            <a:ext cx="8197192" cy="1131789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9E26353-760F-554F-BF48-B32A2FC575D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9601" y="2580272"/>
            <a:ext cx="2281577" cy="1160435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E1FDD293-E73F-F24A-9A9C-4B71D9D9287F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64089" y="2580272"/>
            <a:ext cx="8197192" cy="1157181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DC2AD822-E60B-7244-99F4-07D065BD00C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601" y="3948274"/>
            <a:ext cx="2281577" cy="1160435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4597B4D3-5E1D-BD4B-8C4D-DA0F71C24487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364089" y="3948273"/>
            <a:ext cx="8197192" cy="1157181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08000" tIns="108000" rIns="108000" bIns="108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599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400"/>
            </a:lvl2pPr>
            <a:lvl3pPr marL="719433" indent="-241222"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tabLst/>
              <a:defRPr sz="1200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  <a:endParaRPr lang="en-CA" noProof="0" dirty="0"/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CA22112B-75A7-704C-BA48-C27BC3059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704F5D61-4DE2-C548-B364-BCA89D47E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256161B-02FD-8E4D-9C13-4B1322326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37F8394-B375-A640-82DE-EC40FBD8AE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27856"/>
      </p:ext>
    </p:extLst>
  </p:cSld>
  <p:clrMapOvr>
    <a:masterClrMapping/>
  </p:clrMapOvr>
  <p:transition spd="med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034AE91-3F56-4E0A-9B48-5659E5F676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" y="2405010"/>
            <a:ext cx="2281577" cy="975138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E32BF654-7B28-49E3-BB4A-4E24116967C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598" y="3570658"/>
            <a:ext cx="2281577" cy="975138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BDAC3C9-35C8-434B-A4CC-791018192BC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598" y="4741562"/>
            <a:ext cx="2281577" cy="975138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A5A7FDBA-9A7C-8446-BDA3-0F9241A9C2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1" y="1265230"/>
            <a:ext cx="2281577" cy="952415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0790C1D8-B526-6B4B-A676-7625DC54E2F4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3364089" y="1265229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D15132A6-C81A-AE4A-AFB1-1F4131ECE095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64089" y="2405010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535690D1-E5A8-7847-A108-F4F0A818601A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3364089" y="3573795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C5170D68-F431-2F41-BE76-C75B1D4DB718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3364089" y="4741561"/>
            <a:ext cx="8197192" cy="949744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533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533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BCB0E0C7-F356-D046-9B15-79ADA81EE5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78F4F880-E987-6C48-BC31-FB5D8D98A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9249DF1F-7D36-934A-9E19-611760399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82621"/>
      </p:ext>
    </p:extLst>
  </p:cSld>
  <p:clrMapOvr>
    <a:masterClrMapping/>
  </p:clrMapOvr>
  <p:transition spd="med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5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752A742-8966-F445-8A30-E4AC616F758B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67FFEF05-149C-204A-878E-F88FFD7DCDC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1" y="1265230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7819434A-D230-EF43-AAC0-40EB0242E9DE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3364089" y="1265229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8A105B39-A61C-7B44-B807-26B25071946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09601" y="2268696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E54C6E36-4149-3C4C-9F9A-E091FA3DBC3F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3364089" y="2268695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0FACCE3-55BE-1D4C-B624-BFD9EBD1A9E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9601" y="3272162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39" name="Espace réservé du contenu 2">
            <a:extLst>
              <a:ext uri="{FF2B5EF4-FFF2-40B4-BE49-F238E27FC236}">
                <a16:creationId xmlns:a16="http://schemas.microsoft.com/office/drawing/2014/main" id="{AA13AC9D-2E7D-C148-B0DC-42D36763E8EA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3364089" y="3272162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D4127974-9AEA-F241-9239-4E8938DF3BC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601" y="4280056"/>
            <a:ext cx="2281577" cy="800581"/>
          </a:xfrm>
          <a:prstGeom prst="roundRect">
            <a:avLst>
              <a:gd name="adj" fmla="val 7255"/>
            </a:avLst>
          </a:prstGeom>
          <a:solidFill>
            <a:schemeClr val="bg2"/>
          </a:solidFill>
          <a:ln>
            <a:noFill/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90000" tIns="90000" rIns="90000" bIns="90000" anchor="ctr" anchorCtr="0">
            <a:noAutofit/>
          </a:bodyPr>
          <a:lstStyle>
            <a:lvl1pPr marL="0" indent="0" algn="ctr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Title</a:t>
            </a: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A9555F79-2C82-804E-B5F9-908F4946532E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3364089" y="4280056"/>
            <a:ext cx="8197192" cy="798335"/>
          </a:xfrm>
          <a:prstGeom prst="roundRect">
            <a:avLst>
              <a:gd name="adj" fmla="val 368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72000" tIns="72000" rIns="72000" bIns="72000" anchor="t" anchorCtr="0">
            <a:noAutofit/>
          </a:bodyPr>
          <a:lstStyle>
            <a:lvl1pPr marL="228526" indent="-228526">
              <a:spcAft>
                <a:spcPts val="400"/>
              </a:spcAft>
              <a:buFont typeface="Arial" panose="020B0604020202020204" pitchFamily="34" charset="0"/>
              <a:buChar char="•"/>
              <a:defRPr sz="1400"/>
            </a:lvl1pPr>
            <a:lvl2pPr marL="478211" indent="-239106" algn="l">
              <a:lnSpc>
                <a:spcPct val="100000"/>
              </a:lnSpc>
              <a:spcAft>
                <a:spcPts val="400"/>
              </a:spcAft>
              <a:buFont typeface="System Font Regular"/>
              <a:buChar char="–"/>
              <a:tabLst/>
              <a:defRPr sz="1200"/>
            </a:lvl2pPr>
            <a:lvl3pPr marL="863319" indent="-228526">
              <a:spcBef>
                <a:spcPts val="0"/>
              </a:spcBef>
              <a:buFont typeface="Courier New" panose="02070309020205020404" pitchFamily="49" charset="0"/>
              <a:buChar char="o"/>
              <a:defRPr sz="1333"/>
            </a:lvl3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2D7C5515-F62C-DD4F-8669-9185F5F3B1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34D6014E-81E3-A94B-A45A-F2EF76074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B7A60E7-5F40-BE40-B348-A661F166F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A4D61D6-1F8A-D745-B04F-1DA946C1BE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591886"/>
      </p:ext>
    </p:extLst>
  </p:cSld>
  <p:clrMapOvr>
    <a:masterClrMapping/>
  </p:clrMapOvr>
  <p:transition spd="med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DA5BED-D513-2D42-B47E-B65D6CBDF8C0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ebene 1…">
            <a:extLst>
              <a:ext uri="{FF2B5EF4-FFF2-40B4-BE49-F238E27FC236}">
                <a16:creationId xmlns:a16="http://schemas.microsoft.com/office/drawing/2014/main" id="{F47AEA05-2AE7-E145-9431-42F4175C72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3" y="1245273"/>
            <a:ext cx="10922000" cy="4734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50800" rIns="50800" bIns="50800" anchor="t">
            <a:noAutofit/>
          </a:bodyPr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 marL="1070685" indent="0">
              <a:buClrTx/>
              <a:buNone/>
              <a:defRPr>
                <a:solidFill>
                  <a:schemeClr val="bg1"/>
                </a:solidFill>
              </a:defRPr>
            </a:lvl4pPr>
            <a:lvl5pPr marL="1669508" indent="-243338">
              <a:buClrTx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8F8A7388-9EA4-ED47-9C8F-E02B1F39A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1" name="Titeltext">
            <a:extLst>
              <a:ext uri="{FF2B5EF4-FFF2-40B4-BE49-F238E27FC236}">
                <a16:creationId xmlns:a16="http://schemas.microsoft.com/office/drawing/2014/main" id="{2CC1D6AB-0BB9-0A48-BE23-78F241139E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C35C4499-ACF7-7949-BCDC-A29156606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D5E4663-AA6F-874B-B955-FE4596AC1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85916"/>
      </p:ext>
    </p:extLst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 sub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DA5BED-D513-2D42-B47E-B65D6CBDF8C0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ebene 1…">
            <a:extLst>
              <a:ext uri="{FF2B5EF4-FFF2-40B4-BE49-F238E27FC236}">
                <a16:creationId xmlns:a16="http://schemas.microsoft.com/office/drawing/2014/main" id="{F47AEA05-2AE7-E145-9431-42F4175C72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3" y="1755340"/>
            <a:ext cx="10922000" cy="4224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50800" rIns="50800" bIns="50800" anchor="t">
            <a:noAutofit/>
          </a:bodyPr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 marL="1070685" indent="0">
              <a:buClrTx/>
              <a:buNone/>
              <a:defRPr>
                <a:solidFill>
                  <a:schemeClr val="bg1"/>
                </a:solidFill>
              </a:defRPr>
            </a:lvl4pPr>
            <a:lvl5pPr marL="1669508" indent="-243338">
              <a:buClrTx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CA" noProof="0" dirty="0"/>
              <a:t>Level 1</a:t>
            </a:r>
          </a:p>
          <a:p>
            <a:pPr lvl="1"/>
            <a:r>
              <a:rPr lang="en-CA" noProof="0" dirty="0"/>
              <a:t>Level 2</a:t>
            </a:r>
          </a:p>
          <a:p>
            <a:pPr lvl="2"/>
            <a:r>
              <a:rPr lang="en-CA" noProof="0" dirty="0"/>
              <a:t>Level 3</a:t>
            </a:r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8F8A7388-9EA4-ED47-9C8F-E02B1F39A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41A0A84-7463-634D-BCFA-D00C133B7E3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235" y="1118245"/>
            <a:ext cx="10950589" cy="512075"/>
          </a:xfrm>
        </p:spPr>
        <p:txBody>
          <a:bodyPr lIns="0">
            <a:noAutofit/>
          </a:bodyPr>
          <a:lstStyle>
            <a:lvl1pPr marL="0" indent="0">
              <a:buNone/>
              <a:defRPr sz="2399">
                <a:solidFill>
                  <a:schemeClr val="bg1"/>
                </a:solidFill>
              </a:defRPr>
            </a:lvl1pPr>
            <a:lvl2pPr marL="355484" indent="0">
              <a:buNone/>
              <a:defRPr/>
            </a:lvl2pPr>
            <a:lvl3pPr marL="713084" indent="0">
              <a:buNone/>
              <a:defRPr/>
            </a:lvl3pPr>
            <a:lvl4pPr marL="1070685" indent="0">
              <a:buNone/>
              <a:defRPr/>
            </a:lvl4pPr>
            <a:lvl5pPr marL="142617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4B39DE34-48E9-8E4A-87DA-240DC5B18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AF90EA2-174E-7B4E-8A9C-91167BC18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5CC853EC-CAF6-0E4D-8CB9-E7F3C8CDA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30255"/>
      </p:ext>
    </p:extLst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"/>
          <p:cNvSpPr>
            <a:spLocks noGrp="1"/>
          </p:cNvSpPr>
          <p:nvPr>
            <p:ph type="pic" sz="quarter" idx="22" hasCustomPrompt="1"/>
          </p:nvPr>
        </p:nvSpPr>
        <p:spPr>
          <a:xfrm>
            <a:off x="609600" y="482451"/>
            <a:ext cx="10972800" cy="5388736"/>
          </a:xfrm>
          <a:prstGeom prst="roundRect">
            <a:avLst>
              <a:gd name="adj" fmla="val 1643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C9EC7E0-912F-DA46-93E0-0AD325221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CE8BCD2-C5FE-F749-8D0A-503160136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674235"/>
      </p:ext>
    </p:extLst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">
            <a:extLst>
              <a:ext uri="{FF2B5EF4-FFF2-40B4-BE49-F238E27FC236}">
                <a16:creationId xmlns:a16="http://schemas.microsoft.com/office/drawing/2014/main" id="{B53C853F-3B4C-447B-A2D8-124234FAB50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600" y="482451"/>
            <a:ext cx="10972800" cy="4472334"/>
          </a:xfrm>
          <a:prstGeom prst="roundRect">
            <a:avLst>
              <a:gd name="adj" fmla="val 1643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88A3E-2CD0-5640-8F1F-3E5C1398DF7E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977D5F9-B4A2-3A49-958F-F3C3A33C4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F60EFF3-EF82-1B4B-9929-245042E21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35A6AEE-C539-DA47-A7E8-03A55B12E13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70"/>
      </p:ext>
    </p:extLst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53B3A676-F1F8-754A-A007-3E8629F80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646C934-86C3-1D43-ABB2-7A9971342CB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39234" y="1252681"/>
            <a:ext cx="10943167" cy="4686970"/>
          </a:xfrm>
          <a:prstGeom prst="roundRect">
            <a:avLst>
              <a:gd name="adj" fmla="val 2851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5EA990DF-3AC0-924C-BB9E-453506B1B3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523145E-177A-5941-B49E-547450984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99B8FDC9-3F15-B147-9BA2-1E31C4108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910301"/>
      </p:ext>
    </p:extLst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67E7DD4-A5E1-B246-A7E4-445F437A837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39234" y="1252681"/>
            <a:ext cx="10943167" cy="4023202"/>
          </a:xfrm>
          <a:prstGeom prst="roundRect">
            <a:avLst>
              <a:gd name="adj" fmla="val 2851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pic>
        <p:nvPicPr>
          <p:cNvPr id="13" name="Picture 12" descr="bell1.png">
            <a:extLst>
              <a:ext uri="{FF2B5EF4-FFF2-40B4-BE49-F238E27FC236}">
                <a16:creationId xmlns:a16="http://schemas.microsoft.com/office/drawing/2014/main" id="{6156FE18-5D2D-3B49-BEF2-3980EE799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2B62A7-E43D-4249-8EA4-561A11213A4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C0C0E478-4FC3-D345-A4FA-24A05B756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3F850FD2-07F7-AD40-BA8D-EAD5A7408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E09F7D2-E5DF-9F48-B138-5E7005A4D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4907B73-890F-B54C-A3DC-1AC889CC9F9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24723"/>
      </p:ext>
    </p:extLst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32AD87-BC6E-459E-B5F9-2E2559A273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5004" y="1246333"/>
            <a:ext cx="7264057" cy="4002424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0C1A644-936C-4A92-9693-3544667856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8555240" y="1243719"/>
            <a:ext cx="3048000" cy="4623986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13934E-FD9F-6A42-BE8E-A8098464D12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" name="Picture 20" descr="bell1.png">
            <a:extLst>
              <a:ext uri="{FF2B5EF4-FFF2-40B4-BE49-F238E27FC236}">
                <a16:creationId xmlns:a16="http://schemas.microsoft.com/office/drawing/2014/main" id="{D4AD3337-5B02-6B45-892B-E829E4F79C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9" name="Titeltext">
            <a:extLst>
              <a:ext uri="{FF2B5EF4-FFF2-40B4-BE49-F238E27FC236}">
                <a16:creationId xmlns:a16="http://schemas.microsoft.com/office/drawing/2014/main" id="{F6767626-76DF-9341-BC15-C0BBD75670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DBDF9639-1F22-9044-AB7A-FDCA2E6EA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4FC4CF66-8B8D-3444-9D85-154C9714B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019106"/>
      </p:ext>
    </p:extLst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003CC77-E5FA-5440-81D7-E81A6A46119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5004" y="1246334"/>
            <a:ext cx="7264059" cy="368138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0E13FBE-2052-6A42-9E02-0753D2C12B65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FA7EF574-C99E-3D4C-A7D7-88C042DEBE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8534400" y="1243719"/>
            <a:ext cx="3048000" cy="3681375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3A9B2-0CAC-DF4D-BD9A-A49E6BEC4EEA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9" name="Picture 18" descr="bell1.png">
            <a:extLst>
              <a:ext uri="{FF2B5EF4-FFF2-40B4-BE49-F238E27FC236}">
                <a16:creationId xmlns:a16="http://schemas.microsoft.com/office/drawing/2014/main" id="{D3D1A8B4-E0F0-FB44-9217-C93B4F59C2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Titeltext">
            <a:extLst>
              <a:ext uri="{FF2B5EF4-FFF2-40B4-BE49-F238E27FC236}">
                <a16:creationId xmlns:a16="http://schemas.microsoft.com/office/drawing/2014/main" id="{89AB5A81-DF34-DA43-9183-333420619C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279A8017-7B45-2D40-B441-E9B7C4605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A374216E-891F-AA4D-BB39-10923235B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6DB3747-4F11-5D48-BE52-D8F5FC2E31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4963"/>
      </p:ext>
    </p:extLst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32AD87-BC6E-459E-B5F9-2E2559A273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18103" y="1246333"/>
            <a:ext cx="7277045" cy="4618439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0C1A644-936C-4A92-9693-3544667856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22017" y="1243719"/>
            <a:ext cx="3048000" cy="4623986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13934E-FD9F-6A42-BE8E-A8098464D12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79E905F1-C9F9-0D44-8E11-6A60CC8B05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0" name="Titeltext">
            <a:extLst>
              <a:ext uri="{FF2B5EF4-FFF2-40B4-BE49-F238E27FC236}">
                <a16:creationId xmlns:a16="http://schemas.microsoft.com/office/drawing/2014/main" id="{21009385-A249-B243-8C6E-90696587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D1D4D8A0-99BA-D043-B26E-A82815FFD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E083A7EB-18A1-074B-A39E-4EE61B911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522623"/>
      </p:ext>
    </p:extLst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4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A32AD87-BC6E-459E-B5F9-2E2559A273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18103" y="1246333"/>
            <a:ext cx="7277045" cy="4002424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13934E-FD9F-6A42-BE8E-A8098464D12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" name="Picture 19" descr="bell1.png">
            <a:extLst>
              <a:ext uri="{FF2B5EF4-FFF2-40B4-BE49-F238E27FC236}">
                <a16:creationId xmlns:a16="http://schemas.microsoft.com/office/drawing/2014/main" id="{18C78AEE-DED6-CB41-8A25-B5D149BA90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9E75858-C3C6-894F-BA92-8301BCD70CCA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FC6E0DE-7729-5642-9DAD-82574C242F3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22017" y="1243719"/>
            <a:ext cx="3048000" cy="3681375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3888FE93-45D0-C448-BE4E-3E4A6A495C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832C6400-FC84-3F4C-BC81-A1F8D9007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360E63AC-FA0A-DC46-9244-3516FA251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84DA5E3-E00E-6645-A153-57EEE61D6F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118394"/>
      </p:ext>
    </p:extLst>
  </p:cSld>
  <p:clrMapOvr>
    <a:masterClrMapping/>
  </p:clrMapOvr>
  <p:transition spd="med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C35CDE0-139B-4B61-98CE-128D96EBBFB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267200" y="474217"/>
            <a:ext cx="7315200" cy="5391371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700A70A1-93A5-B44D-A65D-00A17ED920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005" y="474217"/>
            <a:ext cx="3022596" cy="1993999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699F14A-4C6B-A343-B20A-7564BC539A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05" y="2468215"/>
            <a:ext cx="3022596" cy="3057493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5" name="Picture 14" descr="bell1.png">
            <a:extLst>
              <a:ext uri="{FF2B5EF4-FFF2-40B4-BE49-F238E27FC236}">
                <a16:creationId xmlns:a16="http://schemas.microsoft.com/office/drawing/2014/main" id="{C717079A-5A6F-EE42-974F-E6D94C7C3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BA14477-1B20-E44E-AC91-503A314987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06231AEF-E3BF-B649-9329-B435AD760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20566"/>
      </p:ext>
    </p:extLst>
  </p:cSld>
  <p:clrMapOvr>
    <a:masterClrMapping/>
  </p:clrMapOvr>
  <p:transition spd="med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5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6C61EBA-0723-4CDA-A6F7-4967E517AF9E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4267200" y="474218"/>
            <a:ext cx="7315200" cy="4555548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0632057-11E8-DA41-8CC0-2C7C605584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005" y="474217"/>
            <a:ext cx="3022596" cy="1481711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8DB3D20A-DA1A-364D-ADCC-FCA88255E8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03" y="1955928"/>
            <a:ext cx="3022596" cy="3057493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6" name="Picture 15" descr="bell1.png">
            <a:extLst>
              <a:ext uri="{FF2B5EF4-FFF2-40B4-BE49-F238E27FC236}">
                <a16:creationId xmlns:a16="http://schemas.microsoft.com/office/drawing/2014/main" id="{D44760D8-4F6E-B94A-B9DF-CB31AABCDD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FBCC965-F094-6A42-96F1-BC2FE12288E6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B041DF0-9DAF-E040-A5FE-485E961DA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EEDEB2F-1384-FF49-BED2-5A432847E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B183C8E-CC92-C04F-A99E-168806805ED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07037"/>
      </p:ext>
    </p:extLst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5997" y="482451"/>
            <a:ext cx="5486403" cy="5385255"/>
          </a:xfrm>
          <a:prstGeom prst="roundRect">
            <a:avLst>
              <a:gd name="adj" fmla="val 2036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3D1AFD0-6452-9340-A0B1-D6B836986623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5" y="1658441"/>
            <a:ext cx="48642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59B36318-3F19-4B40-8B5A-E48B04CF5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4864299" cy="1131491"/>
          </a:xfrm>
          <a:prstGeom prst="rect">
            <a:avLst/>
          </a:prstGeom>
        </p:spPr>
        <p:txBody>
          <a:bodyPr wrap="square" lIns="0" rIns="0" anchor="b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0" name="Picture 9" descr="bell1.png">
            <a:extLst>
              <a:ext uri="{FF2B5EF4-FFF2-40B4-BE49-F238E27FC236}">
                <a16:creationId xmlns:a16="http://schemas.microsoft.com/office/drawing/2014/main" id="{5E209E68-AE3B-614F-8503-ED5552B7D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95A30F8-8FC9-B840-817D-E80947B55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8831B4D-FFEC-7B42-82A6-96E7DEDFE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50705"/>
      </p:ext>
    </p:extLst>
  </p:cSld>
  <p:clrMapOvr>
    <a:masterClrMapping/>
  </p:clrMapOvr>
  <p:transition spd="med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6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 flipH="1">
            <a:off x="6096000" y="482451"/>
            <a:ext cx="5505449" cy="4573705"/>
          </a:xfrm>
          <a:prstGeom prst="roundRect">
            <a:avLst>
              <a:gd name="adj" fmla="val 2694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F4544B-ED72-364F-BFC8-C1A4FEBFECC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5" y="1658443"/>
            <a:ext cx="4864299" cy="335498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689121B-3469-7543-9F51-25FA61196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4864299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9270EAE2-325F-0540-9C7A-71553EFC8F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A30ABF9-1E0D-6D43-82DC-1DFFC3BC2637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E53C3B1-7C54-044A-87D8-FFD367379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17B96EC-3F30-B245-B68F-199358E56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D56A349-254C-F640-B708-1DA0756F730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24854"/>
      </p:ext>
    </p:extLst>
  </p:cSld>
  <p:clrMapOvr>
    <a:masterClrMapping/>
  </p:clrMapOvr>
  <p:transition spd="med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7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AC52B20F-07B6-41B8-93F8-15F000D3C3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05601" y="482451"/>
            <a:ext cx="4883889" cy="27632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5C4A8F1C-5C86-4663-8EF5-8107227311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705601" y="3509894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78270E4-CFD9-404D-ABBE-A43FB5C80C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307132" y="3509893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96937EF-5562-6949-B8C8-85AE850AB32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4" y="1658441"/>
            <a:ext cx="54863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B6567A4-D999-4347-9498-803ECD863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CDACC20B-1A1B-4D4F-BDC2-8DD5A678D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9FFB3A0-8E8D-FF4E-8BFF-01C6A76E1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C0AFBC3-0FAE-654B-A8A6-7D8BD62CA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73405"/>
      </p:ext>
    </p:extLst>
  </p:cSld>
  <p:clrMapOvr>
    <a:masterClrMapping/>
  </p:clrMapOvr>
  <p:transition spd="med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7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96937EF-5562-6949-B8C8-85AE850AB32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4" y="1658441"/>
            <a:ext cx="54863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B6567A4-D999-4347-9498-803ECD863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CDACC20B-1A1B-4D4F-BDC2-8DD5A678D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9FFB3A0-8E8D-FF4E-8BFF-01C6A76E1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C0AFBC3-0FAE-654B-A8A6-7D8BD62CA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5E215436-B5F0-504D-8997-91F96F5D4C2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05601" y="482450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004C579-0495-1349-873B-987BDC01BA0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307132" y="482449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22EC9397-AEB6-714D-951A-F896F8A1F08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05601" y="3011243"/>
            <a:ext cx="4883889" cy="27632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32709297"/>
      </p:ext>
    </p:extLst>
  </p:cSld>
  <p:clrMapOvr>
    <a:masterClrMapping/>
  </p:clrMapOvr>
  <p:transition spd="med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AC52B20F-07B6-41B8-93F8-15F000D3C3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05601" y="482452"/>
            <a:ext cx="4883889" cy="24980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96937EF-5562-6949-B8C8-85AE850AB32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37734" y="1658441"/>
            <a:ext cx="54863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B6567A4-D999-4347-9498-803ECD863E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732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CDACC20B-1A1B-4D4F-BDC2-8DD5A678D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FB1ADDFD-C2FE-AA44-8035-6230ED5A0D7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05601" y="3276443"/>
            <a:ext cx="4883889" cy="24980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C356DB4-D406-654D-9994-3646A9A9E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A8E4ACAA-415B-B843-BD31-2FFCC1CDD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649043"/>
      </p:ext>
    </p:extLst>
  </p:cSld>
  <p:clrMapOvr>
    <a:masterClrMapping/>
  </p:clrMapOvr>
  <p:transition spd="med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210973D9-0D38-4247-BD44-1A87E91B712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09600" y="474217"/>
            <a:ext cx="7315200" cy="5391371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15888DE3-BB5E-BE44-B43B-7CC11BE7DB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59803" y="474218"/>
            <a:ext cx="3022596" cy="1642097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CEFFD73-C07F-5D43-877D-2C8D460534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9802" y="2116314"/>
            <a:ext cx="3022596" cy="3749274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533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3" name="Picture 12" descr="bell1.png">
            <a:extLst>
              <a:ext uri="{FF2B5EF4-FFF2-40B4-BE49-F238E27FC236}">
                <a16:creationId xmlns:a16="http://schemas.microsoft.com/office/drawing/2014/main" id="{41FC5573-14FC-C348-B8DF-853E845F11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A0BC512A-3E40-5846-9D10-5E21922A5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3F0943F-0665-604A-B08F-32CC8A43E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843610"/>
      </p:ext>
    </p:extLst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9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0BC7B2A1-9E38-4450-B47A-4D02F22E48A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 flipH="1">
            <a:off x="609600" y="474218"/>
            <a:ext cx="7315200" cy="4555548"/>
          </a:xfrm>
          <a:prstGeom prst="roundRect">
            <a:avLst>
              <a:gd name="adj" fmla="val 2828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DDD9C071-A68D-CD46-99B4-D33FD7F0A4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59803" y="474218"/>
            <a:ext cx="3022596" cy="1642097"/>
          </a:xfrm>
        </p:spPr>
        <p:txBody>
          <a:bodyPr wrap="square" lIns="0" anchor="b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600" b="1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058D3C69-E613-4341-87F3-F6C421D967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9802" y="2116314"/>
            <a:ext cx="3022596" cy="2874604"/>
          </a:xfrm>
        </p:spPr>
        <p:txBody>
          <a:bodyPr wrap="square" lIns="0" anchor="t" anchorCtr="0">
            <a:noAutofit/>
          </a:bodyPr>
          <a:lstStyle>
            <a:lvl1pPr marL="0" indent="0">
              <a:spcAft>
                <a:spcPts val="533"/>
              </a:spcAft>
              <a:buNone/>
              <a:defRPr sz="159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6" name="Picture 15" descr="bell1.png">
            <a:extLst>
              <a:ext uri="{FF2B5EF4-FFF2-40B4-BE49-F238E27FC236}">
                <a16:creationId xmlns:a16="http://schemas.microsoft.com/office/drawing/2014/main" id="{089DBC44-3527-5841-80DF-597909BEA7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7DAA368-BEA1-9F4D-B54F-5CE279045C90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4504B2C4-4846-E942-9D7A-7CF1B6187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87BF27BC-573B-F746-887B-1B7748A61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0AE14D4-8177-E24D-820E-D28E3A66A0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41008"/>
      </p:ext>
    </p:extLst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871DBB4-7D52-4B72-81C5-26B1B48A991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 flipH="1">
            <a:off x="609600" y="482451"/>
            <a:ext cx="5486403" cy="5385255"/>
          </a:xfrm>
          <a:prstGeom prst="roundRect">
            <a:avLst>
              <a:gd name="adj" fmla="val 2036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4D9767A-8272-384F-B92B-599F1183B429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718104" y="1658441"/>
            <a:ext cx="4864299" cy="4116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0C6771B8-AF49-C649-BB32-416FDBA37D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8101" y="482452"/>
            <a:ext cx="4864299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21" name="Picture 20" descr="bell1.png">
            <a:extLst>
              <a:ext uri="{FF2B5EF4-FFF2-40B4-BE49-F238E27FC236}">
                <a16:creationId xmlns:a16="http://schemas.microsoft.com/office/drawing/2014/main" id="{7FA57B96-2ECE-3F4D-9182-3C0C346F5F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CE7EDEB-F741-F542-9DBF-8FE569C38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E1E1A98-408F-4F4B-B3A9-37A43A354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71035"/>
      </p:ext>
    </p:extLst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0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9797841C-19C2-437B-98F3-61B472BB49E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 flipH="1">
            <a:off x="609600" y="482451"/>
            <a:ext cx="5486403" cy="4573705"/>
          </a:xfrm>
          <a:prstGeom prst="roundRect">
            <a:avLst>
              <a:gd name="adj" fmla="val 2036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F9EBDE-5839-AC4E-8AC4-C2B7E2C52CDE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718104" y="1658441"/>
            <a:ext cx="4864299" cy="335498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314C9212-0DB8-5F47-A36E-9D36F46E1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8101" y="482452"/>
            <a:ext cx="4864299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pic>
        <p:nvPicPr>
          <p:cNvPr id="19" name="Picture 18" descr="bell1.png">
            <a:extLst>
              <a:ext uri="{FF2B5EF4-FFF2-40B4-BE49-F238E27FC236}">
                <a16:creationId xmlns:a16="http://schemas.microsoft.com/office/drawing/2014/main" id="{0DA82096-B650-1349-A168-944CEF953A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488A03A-719E-5546-88D0-C12A56161A7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2A57814-F56C-5746-8847-97EA25894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88173EF6-335C-D849-ADD8-14FF61D41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10C890A-F617-C74B-97CC-FA4464F7CC1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1834"/>
      </p:ext>
    </p:extLst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A9AE1ED-4B59-463C-A3EE-02FA71B00B5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" y="482451"/>
            <a:ext cx="4883889" cy="2763234"/>
          </a:xfrm>
          <a:prstGeom prst="roundRect">
            <a:avLst>
              <a:gd name="adj" fmla="val 3123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5FE8CA3-FF4C-4E5F-B789-E176D9AC60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482452"/>
            <a:ext cx="5486401" cy="1131491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B756531-F04B-4AC1-9BF4-D46DA959229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1" y="1658442"/>
            <a:ext cx="5486399" cy="3597735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12FC0F45-C1CB-4CC5-A13C-C84F9D65A4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" y="3612316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0397828-C361-4ABD-878D-AC3AE064090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1131" y="3612315"/>
            <a:ext cx="2275269" cy="226458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Picture 16" descr="bell1.png">
            <a:extLst>
              <a:ext uri="{FF2B5EF4-FFF2-40B4-BE49-F238E27FC236}">
                <a16:creationId xmlns:a16="http://schemas.microsoft.com/office/drawing/2014/main" id="{3134C965-C747-6F4C-BD07-B2F382F48C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EC669FA0-8A1A-8645-9047-9D9626928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F08E09E-471D-CE4C-9ABB-B5CA8A1DB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47247"/>
      </p:ext>
    </p:extLst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>
            <a:extLst>
              <a:ext uri="{FF2B5EF4-FFF2-40B4-BE49-F238E27FC236}">
                <a16:creationId xmlns:a16="http://schemas.microsoft.com/office/drawing/2014/main" id="{66B8865A-B159-5D49-954C-A7C32176BF7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599" y="1229065"/>
            <a:ext cx="3451535" cy="463652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7E0557BB-EFA6-E148-9D9C-A2B9476A3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6" name="Bild">
            <a:extLst>
              <a:ext uri="{FF2B5EF4-FFF2-40B4-BE49-F238E27FC236}">
                <a16:creationId xmlns:a16="http://schemas.microsoft.com/office/drawing/2014/main" id="{C06543B6-A4D9-494D-B95E-059F5C0DE1C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130858" y="1229065"/>
            <a:ext cx="3451535" cy="463652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7" name="Bild">
            <a:extLst>
              <a:ext uri="{FF2B5EF4-FFF2-40B4-BE49-F238E27FC236}">
                <a16:creationId xmlns:a16="http://schemas.microsoft.com/office/drawing/2014/main" id="{C705B789-2283-904D-AB8F-27E73D0114A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70229" y="1229065"/>
            <a:ext cx="3451535" cy="463652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25CD4-9EC0-9C47-BA13-18A11CAD1A8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6117" y="495063"/>
            <a:ext cx="3451535" cy="533235"/>
          </a:xfrm>
        </p:spPr>
        <p:txBody>
          <a:bodyPr bIns="0" anchor="b">
            <a:noAutofit/>
          </a:bodyPr>
          <a:lstStyle>
            <a:lvl1pPr marL="0" indent="0">
              <a:buNone/>
              <a:defRPr sz="1599" b="1"/>
            </a:lvl1pPr>
            <a:lvl2pPr marL="355484" indent="0">
              <a:buNone/>
              <a:defRPr sz="1599" b="1"/>
            </a:lvl2pPr>
            <a:lvl3pPr marL="713084" indent="0">
              <a:buNone/>
              <a:defRPr sz="1599" b="1"/>
            </a:lvl3pPr>
            <a:lvl4pPr marL="1070685" indent="0">
              <a:buNone/>
              <a:defRPr sz="1599" b="1"/>
            </a:lvl4pPr>
            <a:lvl5pPr marL="1426170" indent="0">
              <a:buNone/>
              <a:defRPr sz="1599" b="1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78BDF87-CA87-3948-9FA2-2B60E38D37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66171" y="495063"/>
            <a:ext cx="3451535" cy="533235"/>
          </a:xfrm>
        </p:spPr>
        <p:txBody>
          <a:bodyPr bIns="0" anchor="b">
            <a:noAutofit/>
          </a:bodyPr>
          <a:lstStyle>
            <a:lvl1pPr marL="0" indent="0">
              <a:buNone/>
              <a:defRPr sz="1599" b="1"/>
            </a:lvl1pPr>
            <a:lvl2pPr marL="355484" indent="0">
              <a:buNone/>
              <a:defRPr sz="1599" b="1"/>
            </a:lvl2pPr>
            <a:lvl3pPr marL="713084" indent="0">
              <a:buNone/>
              <a:defRPr sz="1599" b="1"/>
            </a:lvl3pPr>
            <a:lvl4pPr marL="1070685" indent="0">
              <a:buNone/>
              <a:defRPr sz="1599" b="1"/>
            </a:lvl4pPr>
            <a:lvl5pPr marL="1426170" indent="0">
              <a:buNone/>
              <a:defRPr sz="1599" b="1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0C0AFA5-3021-A44F-AB6B-ADAAF2F1155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30858" y="495063"/>
            <a:ext cx="3451535" cy="533235"/>
          </a:xfrm>
        </p:spPr>
        <p:txBody>
          <a:bodyPr bIns="0" anchor="b">
            <a:noAutofit/>
          </a:bodyPr>
          <a:lstStyle>
            <a:lvl1pPr marL="0" indent="0">
              <a:buNone/>
              <a:defRPr sz="1599" b="1"/>
            </a:lvl1pPr>
            <a:lvl2pPr marL="355484" indent="0">
              <a:buNone/>
              <a:defRPr sz="1599" b="1"/>
            </a:lvl2pPr>
            <a:lvl3pPr marL="713084" indent="0">
              <a:buNone/>
              <a:defRPr sz="1599" b="1"/>
            </a:lvl3pPr>
            <a:lvl4pPr marL="1070685" indent="0">
              <a:buNone/>
              <a:defRPr sz="1599" b="1"/>
            </a:lvl4pPr>
            <a:lvl5pPr marL="1426170" indent="0">
              <a:buNone/>
              <a:defRPr sz="1599" b="1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94D7434-0E7B-4049-860A-194C48F8A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6273FE6F-FB55-8446-8D58-311330386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871664"/>
      </p:ext>
    </p:extLst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7E0557BB-EFA6-E148-9D9C-A2B9476A3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4" name="Bild">
            <a:extLst>
              <a:ext uri="{FF2B5EF4-FFF2-40B4-BE49-F238E27FC236}">
                <a16:creationId xmlns:a16="http://schemas.microsoft.com/office/drawing/2014/main" id="{252F6C79-0CB6-8940-9272-9E275539C37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599" y="482452"/>
            <a:ext cx="3451535" cy="5383138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5" name="Bild">
            <a:extLst>
              <a:ext uri="{FF2B5EF4-FFF2-40B4-BE49-F238E27FC236}">
                <a16:creationId xmlns:a16="http://schemas.microsoft.com/office/drawing/2014/main" id="{2C4AB4C6-7686-F642-88F2-CE615E4DE19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130858" y="482452"/>
            <a:ext cx="3451535" cy="5383138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8" name="Bild">
            <a:extLst>
              <a:ext uri="{FF2B5EF4-FFF2-40B4-BE49-F238E27FC236}">
                <a16:creationId xmlns:a16="http://schemas.microsoft.com/office/drawing/2014/main" id="{6C08949A-ADD8-004B-B879-A459976D7EE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70229" y="482452"/>
            <a:ext cx="3451535" cy="5383138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FA63E91-CA20-8247-AAE1-A8B488E0C59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3265" y="511086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60FA2B1-7576-804A-9917-A9C80E27ED5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33895" y="511086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36D502C-BF14-0E4B-89BD-DA4F269B92A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294535" y="511086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5F5F7ACD-CE61-7C40-BEF0-FF96800FE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E0B03C3B-37A8-C043-B389-88611B814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626929"/>
      </p:ext>
    </p:extLst>
  </p:cSld>
  <p:clrMapOvr>
    <a:masterClrMapping/>
  </p:clrMapOvr>
  <p:transition spd="med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12-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F88A3E-2CD0-5640-8F1F-3E5C1398DF7E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3" name="Picture 22" descr="bell1.png">
            <a:extLst>
              <a:ext uri="{FF2B5EF4-FFF2-40B4-BE49-F238E27FC236}">
                <a16:creationId xmlns:a16="http://schemas.microsoft.com/office/drawing/2014/main" id="{7E0557BB-EFA6-E148-9D9C-A2B9476A3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4" name="Bild">
            <a:extLst>
              <a:ext uri="{FF2B5EF4-FFF2-40B4-BE49-F238E27FC236}">
                <a16:creationId xmlns:a16="http://schemas.microsoft.com/office/drawing/2014/main" id="{E42B2F8C-17DF-E34F-AC0C-70C24A5F86D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599" y="482453"/>
            <a:ext cx="3451535" cy="4793429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25" name="Bild">
            <a:extLst>
              <a:ext uri="{FF2B5EF4-FFF2-40B4-BE49-F238E27FC236}">
                <a16:creationId xmlns:a16="http://schemas.microsoft.com/office/drawing/2014/main" id="{B0F200C7-B51E-4247-BF1F-9055F537E18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130858" y="482453"/>
            <a:ext cx="3451535" cy="4793429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26" name="Bild">
            <a:extLst>
              <a:ext uri="{FF2B5EF4-FFF2-40B4-BE49-F238E27FC236}">
                <a16:creationId xmlns:a16="http://schemas.microsoft.com/office/drawing/2014/main" id="{DBC44716-48F4-DD42-8713-1EAABB722CD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70229" y="482453"/>
            <a:ext cx="3451535" cy="4793429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tIns="108000" rIns="108000" bIns="108000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34F6BDB-F8E2-4845-882B-C66F29F7D7C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3265" y="452409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E0DAA54-9773-AE4B-8742-91C5F310EC4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33895" y="452409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E19399E-07CF-5F48-8A87-38941F6249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294535" y="4524095"/>
            <a:ext cx="3124200" cy="533467"/>
          </a:xfrm>
          <a:prstGeom prst="roundRect">
            <a:avLst/>
          </a:prstGeom>
          <a:solidFill>
            <a:srgbClr val="00549A"/>
          </a:solidFill>
        </p:spPr>
        <p:txBody>
          <a:bodyPr lIns="50400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355484" indent="0" algn="ctr">
              <a:buNone/>
              <a:defRPr sz="1599"/>
            </a:lvl2pPr>
            <a:lvl3pPr marL="713084" indent="0" algn="ctr">
              <a:buNone/>
              <a:defRPr sz="1599"/>
            </a:lvl3pPr>
            <a:lvl4pPr marL="1070685" indent="0" algn="ctr">
              <a:buNone/>
              <a:defRPr sz="1599"/>
            </a:lvl4pPr>
            <a:lvl5pPr marL="1426170" indent="0" algn="ctr">
              <a:buNone/>
              <a:defRPr sz="1599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5B3736FF-87C1-4841-A242-D53B2FFCF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C856347D-1459-EC41-BBC8-7B5D44276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06467B9-B54F-0B4F-AB53-AA18042F39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58939"/>
      </p:ext>
    </p:extLst>
  </p:cSld>
  <p:clrMapOvr>
    <a:masterClrMapping/>
  </p:clrMapOvr>
  <p:transition spd="med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F0317353-6E4F-4AF7-84C7-885D16EE95A4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3739900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1FF9CB0-A197-4BC4-B8D7-2EB8D86D67D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6060"/>
            <a:ext cx="3454400" cy="213294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3C57EC6-810C-47DE-A562-D2D3DC5D2A6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1296060"/>
            <a:ext cx="3454400" cy="213294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D4AF1D1-AF44-415D-9D49-9B25F347B36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1296060"/>
            <a:ext cx="3428460" cy="213294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E74F7376-871A-4C26-BE6B-0682D09B5A56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377447" y="3739900"/>
            <a:ext cx="3458259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3E7EA262-F03A-4F9A-839D-0FC5BDA894A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153940" y="3739900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6F545443-27EA-2442-81C0-E344B66D3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D2AE938-24E6-A14C-A9B9-9D328F300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90D7085-8B9C-8948-9EDA-E4B05D458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0501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">
          <p15:clr>
            <a:srgbClr val="FBAE40"/>
          </p15:clr>
        </p15:guide>
        <p15:guide id="4" pos="7296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0BBC8A9C-2163-DB4E-8550-C527B1E6E8B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151720"/>
            <a:ext cx="3454400" cy="193983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D7D757B9-A4DE-E548-9B5B-912B73FC86F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1151720"/>
            <a:ext cx="3454400" cy="193983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D4023236-77B7-434A-9873-80F4532A27A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1151720"/>
            <a:ext cx="3428460" cy="1939833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8204C515-4221-D14E-B290-4AB6C02DD215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3315940"/>
            <a:ext cx="3437107" cy="1715849"/>
          </a:xfrm>
          <a:prstGeom prst="roundRect">
            <a:avLst>
              <a:gd name="adj" fmla="val 467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21A767-C12B-5B40-9643-13178E0D2F88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A56E2563-DD2E-AD43-A65B-4CE9EDF6016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4377447" y="3315940"/>
            <a:ext cx="3437107" cy="1715849"/>
          </a:xfrm>
          <a:prstGeom prst="roundRect">
            <a:avLst>
              <a:gd name="adj" fmla="val 467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F1E6DCDA-9827-CE42-B577-D872CCBB3E2C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8153940" y="3315940"/>
            <a:ext cx="3437107" cy="1715849"/>
          </a:xfrm>
          <a:prstGeom prst="roundRect">
            <a:avLst>
              <a:gd name="adj" fmla="val 467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E710BB45-05B4-B14E-BE25-EBFDA9817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197AA3F9-E792-9A43-8E38-AC51D3F1F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94BCB914-60FA-4941-BF2B-FCEDAEC66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EB66E45-5F0D-3049-8A82-8C6D7F3F38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49442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">
          <p15:clr>
            <a:srgbClr val="FBAE40"/>
          </p15:clr>
        </p15:guide>
        <p15:guide id="4" pos="7296">
          <p15:clr>
            <a:srgbClr val="FBAE4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9D318D6-FACB-4EFD-98A6-96A619386CF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3434302"/>
            <a:ext cx="3454400" cy="243128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62E6DE2-D842-46D0-A419-405A8A6E14F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3434302"/>
            <a:ext cx="3454400" cy="243128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961738-E450-4A28-90EF-DA7EF79F890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3434302"/>
            <a:ext cx="3428460" cy="243128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6C2E3AB5-1B9C-4219-9096-6770633F88A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607C7666-A8A8-4BD0-9D7D-96F84FEEE8E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377447" y="1204071"/>
            <a:ext cx="3458259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1CF8652C-2336-43C3-9764-1ADE1DF3213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153940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Titeltext">
            <a:extLst>
              <a:ext uri="{FF2B5EF4-FFF2-40B4-BE49-F238E27FC236}">
                <a16:creationId xmlns:a16="http://schemas.microsoft.com/office/drawing/2014/main" id="{7CB3BF79-BCC8-274E-9133-8FAE0B024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20F02E4B-E832-3C48-944D-0BA8A7FA0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EEA335DF-D963-6046-86E8-6B90C5B99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58363"/>
      </p:ext>
    </p:extLst>
  </p:cSld>
  <p:clrMapOvr>
    <a:masterClrMapping/>
  </p:clrMapOvr>
  <p:transition spd="med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4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DE68F911-47E5-5F45-9F6C-50E0793F38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6893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404AD78F-9FB0-314B-B092-EF994A3FA6A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377447" y="1204071"/>
            <a:ext cx="3458259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B9893BE5-2925-4C41-9500-AA5E87F562C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153940" y="1204071"/>
            <a:ext cx="3437107" cy="2019382"/>
          </a:xfrm>
          <a:prstGeom prst="roundRect">
            <a:avLst>
              <a:gd name="adj" fmla="val 3190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2933C08A-A0C3-1047-8473-3F570048AF2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3434302"/>
            <a:ext cx="3454400" cy="179947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6B83C080-702C-DA4A-91B8-BEF7BFBF1F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381305" y="3434302"/>
            <a:ext cx="3454400" cy="179947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AE4FFD45-A05D-204A-89B3-B84791B1986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153941" y="3434302"/>
            <a:ext cx="3428460" cy="1799471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5CF7B8-6677-2E4A-BE06-BF73B204F4C3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E18E597B-1D9A-2747-B1D9-FC2489677C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9593B583-65E5-A949-A66F-D8B98A113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4E36026E-26C9-894F-B376-10B4B5110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FB0A38-F6CE-E34B-A861-3ECE198666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114681"/>
      </p:ext>
    </p:extLst>
  </p:cSld>
  <p:clrMapOvr>
    <a:masterClrMapping/>
  </p:clrMapOvr>
  <p:transition spd="med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51194808-D8E8-4E7C-91A0-7CEE724370A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6096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A2586C3-9AE5-464F-AB74-1BBDEC3B4FD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4" y="990296"/>
            <a:ext cx="10944665" cy="192873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520216BF-BBBB-4C0C-B888-09743D880FD6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91440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0E4CEC5-9BB9-4F01-A38A-724730BBE952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34544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67AC8436-051B-4B1B-A254-4E0E53A9D2F1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6299200" y="3150137"/>
            <a:ext cx="2438400" cy="2612219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E75853A4-0456-CD44-A15D-D15EC34BD9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D8EE02B5-926E-164E-9FB7-00AF8F08D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EBA110F1-94C4-444C-98E1-911D5171E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684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5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DA957DA-6C25-45F6-A106-A4896F0341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6096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27862FC-EF03-476C-A1DF-115ABFC6E5CE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91440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CEEE7BFC-EDA4-41CC-A35E-59462F759804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34544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F0AE5704-985E-4C42-882C-46C8927DF5E1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6299200" y="3252560"/>
            <a:ext cx="2438400" cy="1889033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F9ADE0BD-A439-44F4-A6D9-5FE6BC5D012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4" y="990295"/>
            <a:ext cx="10944665" cy="2078954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3C8A0A-251B-8B44-BF15-C9481A3C9AC5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94E0240E-BBDF-2E41-94FB-399584B2A8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DA0E7480-A044-934B-A561-72B2A337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36DB9179-1288-7C4C-BC9F-E9BBE651E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F3B99B8-B9FE-4141-94C6-55A45ED9A3B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9628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D9930BDC-A85C-4DE4-9D1E-288C742B11F9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6095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0648F556-28A6-49FA-8745-8A39FA3242B2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91439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DD48E7F9-4661-4EA9-8064-05D1B232AE9F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34543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D3E62A31-FFE5-45F7-A5C9-EBEC9291558F}"/>
              </a:ext>
            </a:extLst>
          </p:cNvPr>
          <p:cNvSpPr>
            <a:spLocks noGrp="1" noChangeAspect="1"/>
          </p:cNvSpPr>
          <p:nvPr>
            <p:ph type="pic" sz="quarter" idx="53"/>
          </p:nvPr>
        </p:nvSpPr>
        <p:spPr>
          <a:xfrm>
            <a:off x="6299199" y="1154382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25AFC9D8-8B57-4706-9CC6-4FAB6BBC446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6096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77E180A-A26A-4B87-B53B-4E420B4ABFD4}"/>
              </a:ext>
            </a:extLst>
          </p:cNvPr>
          <p:cNvSpPr>
            <a:spLocks noGrp="1" noChangeAspect="1"/>
          </p:cNvSpPr>
          <p:nvPr>
            <p:ph type="pic" sz="quarter" idx="47"/>
          </p:nvPr>
        </p:nvSpPr>
        <p:spPr>
          <a:xfrm>
            <a:off x="91440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881D60C-B97C-46AE-A48E-CEBF82C4313F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34544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A98F1DDA-5BF6-4BB2-806A-0A8CD379B45B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6299200" y="3585659"/>
            <a:ext cx="2438400" cy="2279118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FC88C385-1E3E-4F43-B5C9-094906884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A85B5059-1DDC-134F-9A3C-445104153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3F2DA69-CD83-BA4D-A6BF-2DEAD86AC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983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4773FDBE-1635-4EBC-B7FC-BF876BC8D1F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6095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92BD9293-8561-454B-B338-04D19CEF9AC7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91439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60EB6826-93BA-4938-9D3F-09EB2EED9598}"/>
              </a:ext>
            </a:extLst>
          </p:cNvPr>
          <p:cNvSpPr>
            <a:spLocks noGrp="1" noChangeAspect="1"/>
          </p:cNvSpPr>
          <p:nvPr>
            <p:ph type="pic" sz="quarter" idx="53"/>
          </p:nvPr>
        </p:nvSpPr>
        <p:spPr>
          <a:xfrm>
            <a:off x="34543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292213A7-9FDC-4C9C-8BA1-78784DF119AB}"/>
              </a:ext>
            </a:extLst>
          </p:cNvPr>
          <p:cNvSpPr>
            <a:spLocks noGrp="1" noChangeAspect="1"/>
          </p:cNvSpPr>
          <p:nvPr>
            <p:ph type="pic" sz="quarter" idx="54"/>
          </p:nvPr>
        </p:nvSpPr>
        <p:spPr>
          <a:xfrm>
            <a:off x="6299199" y="1154383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4" name="Picture Placeholder 6">
            <a:extLst>
              <a:ext uri="{FF2B5EF4-FFF2-40B4-BE49-F238E27FC236}">
                <a16:creationId xmlns:a16="http://schemas.microsoft.com/office/drawing/2014/main" id="{8DFCA211-7AB0-4596-A127-EE097CD3800A}"/>
              </a:ext>
            </a:extLst>
          </p:cNvPr>
          <p:cNvSpPr>
            <a:spLocks noGrp="1" noChangeAspect="1"/>
          </p:cNvSpPr>
          <p:nvPr>
            <p:ph type="pic" sz="quarter" idx="55"/>
          </p:nvPr>
        </p:nvSpPr>
        <p:spPr>
          <a:xfrm>
            <a:off x="6095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5" name="Picture Placeholder 6">
            <a:extLst>
              <a:ext uri="{FF2B5EF4-FFF2-40B4-BE49-F238E27FC236}">
                <a16:creationId xmlns:a16="http://schemas.microsoft.com/office/drawing/2014/main" id="{62744860-1AE8-465A-A79B-EB096FAA2898}"/>
              </a:ext>
            </a:extLst>
          </p:cNvPr>
          <p:cNvSpPr>
            <a:spLocks noGrp="1" noChangeAspect="1"/>
          </p:cNvSpPr>
          <p:nvPr>
            <p:ph type="pic" sz="quarter" idx="56"/>
          </p:nvPr>
        </p:nvSpPr>
        <p:spPr>
          <a:xfrm>
            <a:off x="91439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6" name="Picture Placeholder 6">
            <a:extLst>
              <a:ext uri="{FF2B5EF4-FFF2-40B4-BE49-F238E27FC236}">
                <a16:creationId xmlns:a16="http://schemas.microsoft.com/office/drawing/2014/main" id="{DE8FD2E0-D16D-4541-B51A-6219EA301F2A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34543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AD580614-B274-42A2-BEEF-6A63F32DA34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299199" y="3220890"/>
            <a:ext cx="2438400" cy="1765115"/>
          </a:xfrm>
          <a:prstGeom prst="roundRect">
            <a:avLst>
              <a:gd name="adj" fmla="val 3892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D8B512-D6AB-3146-B8FE-FF70B21A579F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3FDD84A2-DFD1-BF48-9D0F-F1D3760E3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EBC663EB-0E7B-3642-B8E5-173E447EBE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31525590-8021-4249-BBD7-A5628CDE8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CBDB385-8B56-7F43-8A13-600E8CF143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25371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3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3643313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7746075" y="1315884"/>
            <a:ext cx="3841883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4293053" y="5381328"/>
            <a:ext cx="3365508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4293053" y="2111781"/>
            <a:ext cx="3365508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4041" y="5381328"/>
            <a:ext cx="338421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04041" y="2111781"/>
            <a:ext cx="3384219" cy="3081022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7963353" y="5381328"/>
            <a:ext cx="3365508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7963353" y="2111781"/>
            <a:ext cx="3365508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A90265B5-E012-6D41-BADB-C5AC1283850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3832" y="1328857"/>
            <a:ext cx="3357677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8F87DD24-4140-504B-BBD5-0C2DC1E049C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963353" y="1328857"/>
            <a:ext cx="336550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30" name="Chevron 56">
            <a:extLst>
              <a:ext uri="{FF2B5EF4-FFF2-40B4-BE49-F238E27FC236}">
                <a16:creationId xmlns:a16="http://schemas.microsoft.com/office/drawing/2014/main" id="{EFCC4070-8AF4-C84C-ACDC-5180E46F899E}"/>
              </a:ext>
            </a:extLst>
          </p:cNvPr>
          <p:cNvSpPr/>
          <p:nvPr userDrawn="1"/>
        </p:nvSpPr>
        <p:spPr bwMode="auto">
          <a:xfrm>
            <a:off x="4075775" y="1315884"/>
            <a:ext cx="3841883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8">
            <a:extLst>
              <a:ext uri="{FF2B5EF4-FFF2-40B4-BE49-F238E27FC236}">
                <a16:creationId xmlns:a16="http://schemas.microsoft.com/office/drawing/2014/main" id="{1BEB78ED-BF81-AC4E-9BBB-D5A904B359E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293053" y="1328857"/>
            <a:ext cx="336550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18" name="Titeltext">
            <a:extLst>
              <a:ext uri="{FF2B5EF4-FFF2-40B4-BE49-F238E27FC236}">
                <a16:creationId xmlns:a16="http://schemas.microsoft.com/office/drawing/2014/main" id="{DD8B4346-6886-AD4D-ACA4-9C37454A45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2EB2EAD1-707D-A84D-ADA1-71746A95C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4506103F-1FDB-4740-A17F-30D4962C7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43791"/>
      </p:ext>
    </p:extLst>
  </p:cSld>
  <p:clrMapOvr>
    <a:masterClrMapping/>
  </p:clrMapOvr>
  <p:transition spd="med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4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hevron 56">
            <a:extLst>
              <a:ext uri="{FF2B5EF4-FFF2-40B4-BE49-F238E27FC236}">
                <a16:creationId xmlns:a16="http://schemas.microsoft.com/office/drawing/2014/main" id="{6511D5DC-825B-6C4C-ABB0-CDB67EFE734B}"/>
              </a:ext>
            </a:extLst>
          </p:cNvPr>
          <p:cNvSpPr/>
          <p:nvPr userDrawn="1"/>
        </p:nvSpPr>
        <p:spPr bwMode="auto">
          <a:xfrm>
            <a:off x="309206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2650860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591858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hevron 56">
            <a:extLst>
              <a:ext uri="{FF2B5EF4-FFF2-40B4-BE49-F238E27FC236}">
                <a16:creationId xmlns:a16="http://schemas.microsoft.com/office/drawing/2014/main" id="{4F976411-2AB0-E04B-9D31-F027653B3EDF}"/>
              </a:ext>
            </a:extLst>
          </p:cNvPr>
          <p:cNvSpPr/>
          <p:nvPr userDrawn="1"/>
        </p:nvSpPr>
        <p:spPr bwMode="auto">
          <a:xfrm>
            <a:off x="8745105" y="1315884"/>
            <a:ext cx="292037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EC340706-E074-834B-8C94-560C66643BE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3360703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marR="0" indent="0" algn="ctr" defTabSz="412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None/>
              <a:tabLst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2" name="Text Placeholder 38">
            <a:extLst>
              <a:ext uri="{FF2B5EF4-FFF2-40B4-BE49-F238E27FC236}">
                <a16:creationId xmlns:a16="http://schemas.microsoft.com/office/drawing/2014/main" id="{176154FE-CBE7-324E-AC7A-6C2999C7A557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13833" y="1328857"/>
            <a:ext cx="237242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3" name="Text Placeholder 38">
            <a:extLst>
              <a:ext uri="{FF2B5EF4-FFF2-40B4-BE49-F238E27FC236}">
                <a16:creationId xmlns:a16="http://schemas.microsoft.com/office/drawing/2014/main" id="{EF83DD6B-065A-B448-A1C4-7F73C8410D52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6187224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FFB9DDAE-7C1E-6E4B-B961-8EED894E319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9013747" y="1328857"/>
            <a:ext cx="2392949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3360703" y="5381328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3360703" y="2111781"/>
            <a:ext cx="2452080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4042" y="5381328"/>
            <a:ext cx="2382217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04042" y="2111781"/>
            <a:ext cx="2382217" cy="3081022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6187224" y="5381328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6187224" y="2111781"/>
            <a:ext cx="2452080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71A415E8-9E99-8146-A281-54667C8372BB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9013747" y="5381328"/>
            <a:ext cx="239294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E1C84827-3860-AD47-9135-0C7473BBF585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9013747" y="2111781"/>
            <a:ext cx="2392949" cy="3081022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3" name="Titeltext">
            <a:extLst>
              <a:ext uri="{FF2B5EF4-FFF2-40B4-BE49-F238E27FC236}">
                <a16:creationId xmlns:a16="http://schemas.microsoft.com/office/drawing/2014/main" id="{2F9EA162-1222-8749-9FC8-32A7CFFA91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36DC8022-6BFC-9D46-9831-D266C2991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id="{8BD3F82C-128F-D649-BC1E-97B2913810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46522"/>
      </p:ext>
    </p:extLst>
  </p:cSld>
  <p:clrMapOvr>
    <a:masterClrMapping/>
  </p:clrMapOvr>
  <p:transition spd="med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4 cols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hevron 56">
            <a:extLst>
              <a:ext uri="{FF2B5EF4-FFF2-40B4-BE49-F238E27FC236}">
                <a16:creationId xmlns:a16="http://schemas.microsoft.com/office/drawing/2014/main" id="{6511D5DC-825B-6C4C-ABB0-CDB67EFE734B}"/>
              </a:ext>
            </a:extLst>
          </p:cNvPr>
          <p:cNvSpPr/>
          <p:nvPr userDrawn="1"/>
        </p:nvSpPr>
        <p:spPr bwMode="auto">
          <a:xfrm>
            <a:off x="309206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2650860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5918584" y="1315884"/>
            <a:ext cx="2989361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hevron 56">
            <a:extLst>
              <a:ext uri="{FF2B5EF4-FFF2-40B4-BE49-F238E27FC236}">
                <a16:creationId xmlns:a16="http://schemas.microsoft.com/office/drawing/2014/main" id="{4F976411-2AB0-E04B-9D31-F027653B3EDF}"/>
              </a:ext>
            </a:extLst>
          </p:cNvPr>
          <p:cNvSpPr/>
          <p:nvPr userDrawn="1"/>
        </p:nvSpPr>
        <p:spPr bwMode="auto">
          <a:xfrm>
            <a:off x="8745105" y="1315884"/>
            <a:ext cx="292037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EC340706-E074-834B-8C94-560C66643BE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3360703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2" name="Text Placeholder 38">
            <a:extLst>
              <a:ext uri="{FF2B5EF4-FFF2-40B4-BE49-F238E27FC236}">
                <a16:creationId xmlns:a16="http://schemas.microsoft.com/office/drawing/2014/main" id="{176154FE-CBE7-324E-AC7A-6C2999C7A557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13833" y="1328857"/>
            <a:ext cx="237242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3" name="Text Placeholder 38">
            <a:extLst>
              <a:ext uri="{FF2B5EF4-FFF2-40B4-BE49-F238E27FC236}">
                <a16:creationId xmlns:a16="http://schemas.microsoft.com/office/drawing/2014/main" id="{EF83DD6B-065A-B448-A1C4-7F73C8410D52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6187224" y="1328857"/>
            <a:ext cx="24520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FFB9DDAE-7C1E-6E4B-B961-8EED894E319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9013747" y="1328857"/>
            <a:ext cx="2392949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3360703" y="4718713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3360703" y="2111783"/>
            <a:ext cx="245208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4042" y="4718713"/>
            <a:ext cx="2382217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04042" y="2111783"/>
            <a:ext cx="2382217" cy="2414540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6187224" y="4718713"/>
            <a:ext cx="245208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6187224" y="2111783"/>
            <a:ext cx="245208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71A415E8-9E99-8146-A281-54667C8372BB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9013747" y="4718713"/>
            <a:ext cx="239294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E1C84827-3860-AD47-9135-0C7473BBF585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9013747" y="2111783"/>
            <a:ext cx="2392949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C35D9B-ACC8-B242-9B72-E6CFA322510D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Titeltext">
            <a:extLst>
              <a:ext uri="{FF2B5EF4-FFF2-40B4-BE49-F238E27FC236}">
                <a16:creationId xmlns:a16="http://schemas.microsoft.com/office/drawing/2014/main" id="{D48E5B5B-9A39-3246-8F5C-81201C4B88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468A6C36-58ED-214B-99D7-CAD631079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2CCD2969-414F-134D-830F-663CA4825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2935F6-C0F3-AF47-ACB0-E244C6F421C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474538"/>
      </p:ext>
    </p:extLst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5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hevron 56">
            <a:extLst>
              <a:ext uri="{FF2B5EF4-FFF2-40B4-BE49-F238E27FC236}">
                <a16:creationId xmlns:a16="http://schemas.microsoft.com/office/drawing/2014/main" id="{6511D5DC-825B-6C4C-ABB0-CDB67EFE734B}"/>
              </a:ext>
            </a:extLst>
          </p:cNvPr>
          <p:cNvSpPr/>
          <p:nvPr userDrawn="1"/>
        </p:nvSpPr>
        <p:spPr bwMode="auto">
          <a:xfrm>
            <a:off x="2548402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entagon 63">
            <a:extLst>
              <a:ext uri="{FF2B5EF4-FFF2-40B4-BE49-F238E27FC236}">
                <a16:creationId xmlns:a16="http://schemas.microsoft.com/office/drawing/2014/main" id="{451F1FE5-4710-A741-AEBE-78CC66343877}"/>
              </a:ext>
            </a:extLst>
          </p:cNvPr>
          <p:cNvSpPr/>
          <p:nvPr userDrawn="1"/>
        </p:nvSpPr>
        <p:spPr bwMode="auto">
          <a:xfrm>
            <a:off x="604045" y="1317067"/>
            <a:ext cx="2115924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hevron 56">
            <a:extLst>
              <a:ext uri="{FF2B5EF4-FFF2-40B4-BE49-F238E27FC236}">
                <a16:creationId xmlns:a16="http://schemas.microsoft.com/office/drawing/2014/main" id="{78880AB8-E191-5947-8917-944600272630}"/>
              </a:ext>
            </a:extLst>
          </p:cNvPr>
          <p:cNvSpPr/>
          <p:nvPr userDrawn="1"/>
        </p:nvSpPr>
        <p:spPr bwMode="auto">
          <a:xfrm>
            <a:off x="4762951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hevron 56">
            <a:extLst>
              <a:ext uri="{FF2B5EF4-FFF2-40B4-BE49-F238E27FC236}">
                <a16:creationId xmlns:a16="http://schemas.microsoft.com/office/drawing/2014/main" id="{4F976411-2AB0-E04B-9D31-F027653B3EDF}"/>
              </a:ext>
            </a:extLst>
          </p:cNvPr>
          <p:cNvSpPr/>
          <p:nvPr userDrawn="1"/>
        </p:nvSpPr>
        <p:spPr bwMode="auto">
          <a:xfrm>
            <a:off x="6977502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Chevron 56">
            <a:extLst>
              <a:ext uri="{FF2B5EF4-FFF2-40B4-BE49-F238E27FC236}">
                <a16:creationId xmlns:a16="http://schemas.microsoft.com/office/drawing/2014/main" id="{BAAA5D49-0DB1-184E-A155-E3AC9CE9F1F5}"/>
              </a:ext>
            </a:extLst>
          </p:cNvPr>
          <p:cNvSpPr/>
          <p:nvPr userDrawn="1"/>
        </p:nvSpPr>
        <p:spPr bwMode="auto">
          <a:xfrm>
            <a:off x="9192051" y="1315884"/>
            <a:ext cx="2386116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EC340706-E074-834B-8C94-560C66643BE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2797128" y="1328857"/>
            <a:ext cx="1878035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2" name="Text Placeholder 38">
            <a:extLst>
              <a:ext uri="{FF2B5EF4-FFF2-40B4-BE49-F238E27FC236}">
                <a16:creationId xmlns:a16="http://schemas.microsoft.com/office/drawing/2014/main" id="{176154FE-CBE7-324E-AC7A-6C2999C7A557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13833" y="1328857"/>
            <a:ext cx="1856568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3" name="Text Placeholder 38">
            <a:extLst>
              <a:ext uri="{FF2B5EF4-FFF2-40B4-BE49-F238E27FC236}">
                <a16:creationId xmlns:a16="http://schemas.microsoft.com/office/drawing/2014/main" id="{EF83DD6B-065A-B448-A1C4-7F73C8410D52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000840" y="1328857"/>
            <a:ext cx="1878035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FFB9DDAE-7C1E-6E4B-B961-8EED894E319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7204553" y="1328857"/>
            <a:ext cx="1899711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5" name="Text Placeholder 38">
            <a:extLst>
              <a:ext uri="{FF2B5EF4-FFF2-40B4-BE49-F238E27FC236}">
                <a16:creationId xmlns:a16="http://schemas.microsoft.com/office/drawing/2014/main" id="{99F8EA8E-A154-6942-80B9-10A074969E8A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9430621" y="1328857"/>
            <a:ext cx="1858880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928B9C3E-0265-B44D-9FCD-B0B6B4AC2F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797128" y="5227696"/>
            <a:ext cx="1878035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3D51DC71-BB4B-0740-93DC-EF44703FCE1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797128" y="2111782"/>
            <a:ext cx="1878035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4BF25EE9-1CE4-FD47-B543-0C5A7CF2233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4043" y="5227696"/>
            <a:ext cx="1866359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2318DB63-A729-2E44-88FB-57F051D15759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4043" y="2111782"/>
            <a:ext cx="1866359" cy="2907405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4294C97F-5AC6-5C4B-9663-9C037849494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00840" y="5227696"/>
            <a:ext cx="1878035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CCF94956-EFD1-5A4F-9CB1-2E5A1C09CD97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000840" y="2111782"/>
            <a:ext cx="1878035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71A415E8-9E99-8146-A281-54667C8372B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04553" y="5227696"/>
            <a:ext cx="1899711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E1C84827-3860-AD47-9135-0C7473BBF585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7204553" y="2111782"/>
            <a:ext cx="1899711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4" name="Text Placeholder 34">
            <a:extLst>
              <a:ext uri="{FF2B5EF4-FFF2-40B4-BE49-F238E27FC236}">
                <a16:creationId xmlns:a16="http://schemas.microsoft.com/office/drawing/2014/main" id="{E509CD1C-69F9-054B-84F6-09CB2EEC94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29941" y="5227696"/>
            <a:ext cx="1919804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5" name="Picture Placeholder 40">
            <a:extLst>
              <a:ext uri="{FF2B5EF4-FFF2-40B4-BE49-F238E27FC236}">
                <a16:creationId xmlns:a16="http://schemas.microsoft.com/office/drawing/2014/main" id="{11904EE5-DFCA-BB4D-BA42-5FE15B62CBA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9429941" y="2111782"/>
            <a:ext cx="1919804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27" name="Titeltext">
            <a:extLst>
              <a:ext uri="{FF2B5EF4-FFF2-40B4-BE49-F238E27FC236}">
                <a16:creationId xmlns:a16="http://schemas.microsoft.com/office/drawing/2014/main" id="{4573C0F3-BBED-0B4B-A7B2-93D6A055F3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8" name="Footer Placeholder 2">
            <a:extLst>
              <a:ext uri="{FF2B5EF4-FFF2-40B4-BE49-F238E27FC236}">
                <a16:creationId xmlns:a16="http://schemas.microsoft.com/office/drawing/2014/main" id="{B0F93FC6-8434-BB40-918A-B350591C9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E9D17EC4-B4A5-4A40-99CA-EDD4C921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925717"/>
      </p:ext>
    </p:extLst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6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hevron 56">
            <a:extLst>
              <a:ext uri="{FF2B5EF4-FFF2-40B4-BE49-F238E27FC236}">
                <a16:creationId xmlns:a16="http://schemas.microsoft.com/office/drawing/2014/main" id="{07231DCD-D5D3-BC4A-8269-E613FCF1597F}"/>
              </a:ext>
            </a:extLst>
          </p:cNvPr>
          <p:cNvSpPr/>
          <p:nvPr userDrawn="1"/>
        </p:nvSpPr>
        <p:spPr bwMode="auto">
          <a:xfrm>
            <a:off x="2223361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Pentagon 63">
            <a:extLst>
              <a:ext uri="{FF2B5EF4-FFF2-40B4-BE49-F238E27FC236}">
                <a16:creationId xmlns:a16="http://schemas.microsoft.com/office/drawing/2014/main" id="{88283FDD-1CDB-224A-B32E-BC04CEE4CB4B}"/>
              </a:ext>
            </a:extLst>
          </p:cNvPr>
          <p:cNvSpPr/>
          <p:nvPr userDrawn="1"/>
        </p:nvSpPr>
        <p:spPr bwMode="auto">
          <a:xfrm>
            <a:off x="604044" y="1317067"/>
            <a:ext cx="1762203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hevron 56">
            <a:extLst>
              <a:ext uri="{FF2B5EF4-FFF2-40B4-BE49-F238E27FC236}">
                <a16:creationId xmlns:a16="http://schemas.microsoft.com/office/drawing/2014/main" id="{A0FB5838-A319-7A4A-B11B-A33AE1A5AD90}"/>
              </a:ext>
            </a:extLst>
          </p:cNvPr>
          <p:cNvSpPr/>
          <p:nvPr userDrawn="1"/>
        </p:nvSpPr>
        <p:spPr bwMode="auto">
          <a:xfrm>
            <a:off x="4067703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hevron 56">
            <a:extLst>
              <a:ext uri="{FF2B5EF4-FFF2-40B4-BE49-F238E27FC236}">
                <a16:creationId xmlns:a16="http://schemas.microsoft.com/office/drawing/2014/main" id="{9854F67A-9F0B-B642-9D7E-302D964855C7}"/>
              </a:ext>
            </a:extLst>
          </p:cNvPr>
          <p:cNvSpPr/>
          <p:nvPr userDrawn="1"/>
        </p:nvSpPr>
        <p:spPr bwMode="auto">
          <a:xfrm>
            <a:off x="5912044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Chevron 56">
            <a:extLst>
              <a:ext uri="{FF2B5EF4-FFF2-40B4-BE49-F238E27FC236}">
                <a16:creationId xmlns:a16="http://schemas.microsoft.com/office/drawing/2014/main" id="{C1BC2DB7-5FB5-BA40-A1FF-E5E90D312CB1}"/>
              </a:ext>
            </a:extLst>
          </p:cNvPr>
          <p:cNvSpPr/>
          <p:nvPr userDrawn="1"/>
        </p:nvSpPr>
        <p:spPr bwMode="auto">
          <a:xfrm>
            <a:off x="7756385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Placeholder 38">
            <a:extLst>
              <a:ext uri="{FF2B5EF4-FFF2-40B4-BE49-F238E27FC236}">
                <a16:creationId xmlns:a16="http://schemas.microsoft.com/office/drawing/2014/main" id="{7C4593D9-C032-8647-9CA0-26A17576B65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86619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2" name="Text Placeholder 38">
            <a:extLst>
              <a:ext uri="{FF2B5EF4-FFF2-40B4-BE49-F238E27FC236}">
                <a16:creationId xmlns:a16="http://schemas.microsoft.com/office/drawing/2014/main" id="{F50D4866-1B19-9241-B4C3-94E31861E1E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3833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3" name="Text Placeholder 38">
            <a:extLst>
              <a:ext uri="{FF2B5EF4-FFF2-40B4-BE49-F238E27FC236}">
                <a16:creationId xmlns:a16="http://schemas.microsoft.com/office/drawing/2014/main" id="{9170B4E2-5CCC-7D4C-B48A-C1AC994E91C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265071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4" name="Text Placeholder 38">
            <a:extLst>
              <a:ext uri="{FF2B5EF4-FFF2-40B4-BE49-F238E27FC236}">
                <a16:creationId xmlns:a16="http://schemas.microsoft.com/office/drawing/2014/main" id="{2CA1C240-1A92-6C4F-A692-4EAC14A9639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90565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6" name="Text Placeholder 38">
            <a:extLst>
              <a:ext uri="{FF2B5EF4-FFF2-40B4-BE49-F238E27FC236}">
                <a16:creationId xmlns:a16="http://schemas.microsoft.com/office/drawing/2014/main" id="{1D5C0089-9A76-584E-AD74-69E3161A837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935968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58" name="Chevron 56">
            <a:extLst>
              <a:ext uri="{FF2B5EF4-FFF2-40B4-BE49-F238E27FC236}">
                <a16:creationId xmlns:a16="http://schemas.microsoft.com/office/drawing/2014/main" id="{CD77D28D-4053-6E4E-9889-11864FC78FC5}"/>
              </a:ext>
            </a:extLst>
          </p:cNvPr>
          <p:cNvSpPr/>
          <p:nvPr userDrawn="1"/>
        </p:nvSpPr>
        <p:spPr bwMode="auto">
          <a:xfrm>
            <a:off x="9590397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Placeholder 38">
            <a:extLst>
              <a:ext uri="{FF2B5EF4-FFF2-40B4-BE49-F238E27FC236}">
                <a16:creationId xmlns:a16="http://schemas.microsoft.com/office/drawing/2014/main" id="{DD0D2D4C-4B97-CD44-985E-B8BADEAB541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69980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62" name="Text Placeholder 34">
            <a:extLst>
              <a:ext uri="{FF2B5EF4-FFF2-40B4-BE49-F238E27FC236}">
                <a16:creationId xmlns:a16="http://schemas.microsoft.com/office/drawing/2014/main" id="{9EA559E8-010C-1E43-B741-7DD9B4C030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5793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64" name="Picture Placeholder 40">
            <a:extLst>
              <a:ext uri="{FF2B5EF4-FFF2-40B4-BE49-F238E27FC236}">
                <a16:creationId xmlns:a16="http://schemas.microsoft.com/office/drawing/2014/main" id="{347DD636-6091-2B4E-9C55-72C230CF6EE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445793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66" name="Text Placeholder 34">
            <a:extLst>
              <a:ext uri="{FF2B5EF4-FFF2-40B4-BE49-F238E27FC236}">
                <a16:creationId xmlns:a16="http://schemas.microsoft.com/office/drawing/2014/main" id="{91A63342-41E6-0346-BCDF-392CD499B8B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3251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68" name="Picture Placeholder 40">
            <a:extLst>
              <a:ext uri="{FF2B5EF4-FFF2-40B4-BE49-F238E27FC236}">
                <a16:creationId xmlns:a16="http://schemas.microsoft.com/office/drawing/2014/main" id="{65A1160A-D635-5E45-83C9-D89F6DEECDC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3251" y="2111782"/>
            <a:ext cx="1625600" cy="2907405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0" name="Text Placeholder 34">
            <a:extLst>
              <a:ext uri="{FF2B5EF4-FFF2-40B4-BE49-F238E27FC236}">
                <a16:creationId xmlns:a16="http://schemas.microsoft.com/office/drawing/2014/main" id="{E9D0C9F9-B667-AA4F-A3D6-049313E07A8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288336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1" name="Picture Placeholder 40">
            <a:extLst>
              <a:ext uri="{FF2B5EF4-FFF2-40B4-BE49-F238E27FC236}">
                <a16:creationId xmlns:a16="http://schemas.microsoft.com/office/drawing/2014/main" id="{774965DF-C042-7A48-B836-065197AFDEE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288336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2" name="Text Placeholder 34">
            <a:extLst>
              <a:ext uri="{FF2B5EF4-FFF2-40B4-BE49-F238E27FC236}">
                <a16:creationId xmlns:a16="http://schemas.microsoft.com/office/drawing/2014/main" id="{4DBCA9A6-88F8-FA42-B4F7-F8AAE74F59F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130879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3" name="Picture Placeholder 40">
            <a:extLst>
              <a:ext uri="{FF2B5EF4-FFF2-40B4-BE49-F238E27FC236}">
                <a16:creationId xmlns:a16="http://schemas.microsoft.com/office/drawing/2014/main" id="{2835B7AF-5C10-A043-9AC9-206525948B33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30879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4" name="Text Placeholder 34">
            <a:extLst>
              <a:ext uri="{FF2B5EF4-FFF2-40B4-BE49-F238E27FC236}">
                <a16:creationId xmlns:a16="http://schemas.microsoft.com/office/drawing/2014/main" id="{DF7A1053-E346-784A-B8D3-487F3EF4571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73421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5" name="Picture Placeholder 40">
            <a:extLst>
              <a:ext uri="{FF2B5EF4-FFF2-40B4-BE49-F238E27FC236}">
                <a16:creationId xmlns:a16="http://schemas.microsoft.com/office/drawing/2014/main" id="{73715E63-AE62-6E4A-80DB-62096011849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973421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76" name="Text Placeholder 34">
            <a:extLst>
              <a:ext uri="{FF2B5EF4-FFF2-40B4-BE49-F238E27FC236}">
                <a16:creationId xmlns:a16="http://schemas.microsoft.com/office/drawing/2014/main" id="{76B591F4-B1E6-384A-869D-5CD49C509E7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15964" y="5227696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7" name="Picture Placeholder 40">
            <a:extLst>
              <a:ext uri="{FF2B5EF4-FFF2-40B4-BE49-F238E27FC236}">
                <a16:creationId xmlns:a16="http://schemas.microsoft.com/office/drawing/2014/main" id="{C0A02C1E-8DD4-C548-AB5E-41D74D049D4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815964" y="2111782"/>
            <a:ext cx="1625600" cy="2907405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32" name="Titeltext">
            <a:extLst>
              <a:ext uri="{FF2B5EF4-FFF2-40B4-BE49-F238E27FC236}">
                <a16:creationId xmlns:a16="http://schemas.microsoft.com/office/drawing/2014/main" id="{7BDF8C15-07F6-E548-9B39-6900E2C5D2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3" name="Footer Placeholder 2">
            <a:extLst>
              <a:ext uri="{FF2B5EF4-FFF2-40B4-BE49-F238E27FC236}">
                <a16:creationId xmlns:a16="http://schemas.microsoft.com/office/drawing/2014/main" id="{C1DB519D-A0FE-5748-A7E2-7317B58E0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 MM DD  |  CONFIDENTIAL</a:t>
            </a:r>
            <a:endParaRPr lang="en-CA" dirty="0"/>
          </a:p>
        </p:txBody>
      </p:sp>
      <p:sp>
        <p:nvSpPr>
          <p:cNvPr id="34" name="Slide Number Placeholder 4">
            <a:extLst>
              <a:ext uri="{FF2B5EF4-FFF2-40B4-BE49-F238E27FC236}">
                <a16:creationId xmlns:a16="http://schemas.microsoft.com/office/drawing/2014/main" id="{E9E382FB-DB76-5E4A-936A-1B8391340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90178"/>
      </p:ext>
    </p:extLst>
  </p:cSld>
  <p:clrMapOvr>
    <a:masterClrMapping/>
  </p:clrMapOvr>
  <p:transition spd="med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flow 6 cols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hevron 56">
            <a:extLst>
              <a:ext uri="{FF2B5EF4-FFF2-40B4-BE49-F238E27FC236}">
                <a16:creationId xmlns:a16="http://schemas.microsoft.com/office/drawing/2014/main" id="{BDBB04EE-DD23-C74A-9E8F-C9A11AFA88F0}"/>
              </a:ext>
            </a:extLst>
          </p:cNvPr>
          <p:cNvSpPr/>
          <p:nvPr userDrawn="1"/>
        </p:nvSpPr>
        <p:spPr bwMode="auto">
          <a:xfrm>
            <a:off x="2223361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Pentagon 63">
            <a:extLst>
              <a:ext uri="{FF2B5EF4-FFF2-40B4-BE49-F238E27FC236}">
                <a16:creationId xmlns:a16="http://schemas.microsoft.com/office/drawing/2014/main" id="{C76D9101-CA12-5542-BCB0-E396217D2055}"/>
              </a:ext>
            </a:extLst>
          </p:cNvPr>
          <p:cNvSpPr/>
          <p:nvPr userDrawn="1"/>
        </p:nvSpPr>
        <p:spPr bwMode="auto">
          <a:xfrm>
            <a:off x="604044" y="1317067"/>
            <a:ext cx="1762203" cy="509379"/>
          </a:xfrm>
          <a:prstGeom prst="homePlate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hevron 56">
            <a:extLst>
              <a:ext uri="{FF2B5EF4-FFF2-40B4-BE49-F238E27FC236}">
                <a16:creationId xmlns:a16="http://schemas.microsoft.com/office/drawing/2014/main" id="{8C1F655D-E5A8-CC4C-972B-63EB002569D8}"/>
              </a:ext>
            </a:extLst>
          </p:cNvPr>
          <p:cNvSpPr/>
          <p:nvPr userDrawn="1"/>
        </p:nvSpPr>
        <p:spPr bwMode="auto">
          <a:xfrm>
            <a:off x="4067703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hevron 56">
            <a:extLst>
              <a:ext uri="{FF2B5EF4-FFF2-40B4-BE49-F238E27FC236}">
                <a16:creationId xmlns:a16="http://schemas.microsoft.com/office/drawing/2014/main" id="{826C1F66-D4FB-EA4E-A1AF-FB4E8505F012}"/>
              </a:ext>
            </a:extLst>
          </p:cNvPr>
          <p:cNvSpPr/>
          <p:nvPr userDrawn="1"/>
        </p:nvSpPr>
        <p:spPr bwMode="auto">
          <a:xfrm>
            <a:off x="5912044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866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hevron 56">
            <a:extLst>
              <a:ext uri="{FF2B5EF4-FFF2-40B4-BE49-F238E27FC236}">
                <a16:creationId xmlns:a16="http://schemas.microsoft.com/office/drawing/2014/main" id="{4C7CC239-16FB-1F4C-BAAA-40BA241BC8F4}"/>
              </a:ext>
            </a:extLst>
          </p:cNvPr>
          <p:cNvSpPr/>
          <p:nvPr userDrawn="1"/>
        </p:nvSpPr>
        <p:spPr bwMode="auto">
          <a:xfrm>
            <a:off x="7756385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 Placeholder 38">
            <a:extLst>
              <a:ext uri="{FF2B5EF4-FFF2-40B4-BE49-F238E27FC236}">
                <a16:creationId xmlns:a16="http://schemas.microsoft.com/office/drawing/2014/main" id="{074900B0-F98B-B641-BD00-01BDD65A579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86619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69" name="Text Placeholder 38">
            <a:extLst>
              <a:ext uri="{FF2B5EF4-FFF2-40B4-BE49-F238E27FC236}">
                <a16:creationId xmlns:a16="http://schemas.microsoft.com/office/drawing/2014/main" id="{0FA96FEA-84A8-2E41-8C39-6E1FE5EEB1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3833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0" name="Text Placeholder 38">
            <a:extLst>
              <a:ext uri="{FF2B5EF4-FFF2-40B4-BE49-F238E27FC236}">
                <a16:creationId xmlns:a16="http://schemas.microsoft.com/office/drawing/2014/main" id="{413622B8-C1FB-AF42-BB88-15E15880B66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265071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1" name="Text Placeholder 38">
            <a:extLst>
              <a:ext uri="{FF2B5EF4-FFF2-40B4-BE49-F238E27FC236}">
                <a16:creationId xmlns:a16="http://schemas.microsoft.com/office/drawing/2014/main" id="{726CB09D-B697-FF49-A3B9-4122CF5A4C6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90565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4" name="Text Placeholder 38">
            <a:extLst>
              <a:ext uri="{FF2B5EF4-FFF2-40B4-BE49-F238E27FC236}">
                <a16:creationId xmlns:a16="http://schemas.microsoft.com/office/drawing/2014/main" id="{B799F8E7-A251-5842-9EAF-C2DDC756460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935968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6" name="Chevron 56">
            <a:extLst>
              <a:ext uri="{FF2B5EF4-FFF2-40B4-BE49-F238E27FC236}">
                <a16:creationId xmlns:a16="http://schemas.microsoft.com/office/drawing/2014/main" id="{0FA0FCDC-D619-B04D-A58C-88DA4CC75EA3}"/>
              </a:ext>
            </a:extLst>
          </p:cNvPr>
          <p:cNvSpPr/>
          <p:nvPr userDrawn="1"/>
        </p:nvSpPr>
        <p:spPr bwMode="auto">
          <a:xfrm>
            <a:off x="9590397" y="1315884"/>
            <a:ext cx="1987227" cy="509379"/>
          </a:xfrm>
          <a:prstGeom prst="chevron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599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Placeholder 38">
            <a:extLst>
              <a:ext uri="{FF2B5EF4-FFF2-40B4-BE49-F238E27FC236}">
                <a16:creationId xmlns:a16="http://schemas.microsoft.com/office/drawing/2014/main" id="{BA45D3D5-0E79-2E49-9BC6-76A15ADAF78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69980" y="1328857"/>
            <a:ext cx="1614064" cy="509959"/>
          </a:xfrm>
        </p:spPr>
        <p:txBody>
          <a:bodyPr wrap="square" lIns="0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317397" indent="0">
              <a:buNone/>
              <a:defRPr/>
            </a:lvl2pPr>
          </a:lstStyle>
          <a:p>
            <a:pPr lvl="0"/>
            <a:r>
              <a:rPr lang="fr-CA" dirty="0" err="1"/>
              <a:t>Step</a:t>
            </a:r>
            <a:endParaRPr lang="en-US" dirty="0"/>
          </a:p>
        </p:txBody>
      </p:sp>
      <p:sp>
        <p:nvSpPr>
          <p:cNvPr id="78" name="Text Placeholder 34">
            <a:extLst>
              <a:ext uri="{FF2B5EF4-FFF2-40B4-BE49-F238E27FC236}">
                <a16:creationId xmlns:a16="http://schemas.microsoft.com/office/drawing/2014/main" id="{B9228CDC-2A48-6A46-A855-E90B7427846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5793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79" name="Picture Placeholder 40">
            <a:extLst>
              <a:ext uri="{FF2B5EF4-FFF2-40B4-BE49-F238E27FC236}">
                <a16:creationId xmlns:a16="http://schemas.microsoft.com/office/drawing/2014/main" id="{EC7AF63E-D524-F544-91F1-F334F8B4EAB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445793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0" name="Text Placeholder 34">
            <a:extLst>
              <a:ext uri="{FF2B5EF4-FFF2-40B4-BE49-F238E27FC236}">
                <a16:creationId xmlns:a16="http://schemas.microsoft.com/office/drawing/2014/main" id="{D0CA16E9-092D-B942-8F24-FD36317E262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3251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1" name="Picture Placeholder 40">
            <a:extLst>
              <a:ext uri="{FF2B5EF4-FFF2-40B4-BE49-F238E27FC236}">
                <a16:creationId xmlns:a16="http://schemas.microsoft.com/office/drawing/2014/main" id="{8CE0D8F1-E26B-CC45-ADA1-78BC307DD20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3251" y="2111783"/>
            <a:ext cx="1625600" cy="2414540"/>
          </a:xfrm>
          <a:prstGeom prst="roundRect">
            <a:avLst>
              <a:gd name="adj" fmla="val 456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2" name="Text Placeholder 34">
            <a:extLst>
              <a:ext uri="{FF2B5EF4-FFF2-40B4-BE49-F238E27FC236}">
                <a16:creationId xmlns:a16="http://schemas.microsoft.com/office/drawing/2014/main" id="{05A8297C-F7BB-DD4B-82AC-DE26067B002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288336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3" name="Picture Placeholder 40">
            <a:extLst>
              <a:ext uri="{FF2B5EF4-FFF2-40B4-BE49-F238E27FC236}">
                <a16:creationId xmlns:a16="http://schemas.microsoft.com/office/drawing/2014/main" id="{25AE565A-AFDC-2C40-93FB-2C8388D3568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288336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4" name="Text Placeholder 34">
            <a:extLst>
              <a:ext uri="{FF2B5EF4-FFF2-40B4-BE49-F238E27FC236}">
                <a16:creationId xmlns:a16="http://schemas.microsoft.com/office/drawing/2014/main" id="{13FA8CB0-3A03-BD4F-9EE9-05E709CCA8D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130879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5" name="Picture Placeholder 40">
            <a:extLst>
              <a:ext uri="{FF2B5EF4-FFF2-40B4-BE49-F238E27FC236}">
                <a16:creationId xmlns:a16="http://schemas.microsoft.com/office/drawing/2014/main" id="{8FFDF154-69EA-114A-AFCC-87A6BDCF2B4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30879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6" name="Text Placeholder 34">
            <a:extLst>
              <a:ext uri="{FF2B5EF4-FFF2-40B4-BE49-F238E27FC236}">
                <a16:creationId xmlns:a16="http://schemas.microsoft.com/office/drawing/2014/main" id="{F43A5C6B-0253-1C4A-8DD9-E00A5817F9D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73421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7" name="Picture Placeholder 40">
            <a:extLst>
              <a:ext uri="{FF2B5EF4-FFF2-40B4-BE49-F238E27FC236}">
                <a16:creationId xmlns:a16="http://schemas.microsoft.com/office/drawing/2014/main" id="{2A8EB742-B6AF-8B47-BF98-A69522FE82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973421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88" name="Text Placeholder 34">
            <a:extLst>
              <a:ext uri="{FF2B5EF4-FFF2-40B4-BE49-F238E27FC236}">
                <a16:creationId xmlns:a16="http://schemas.microsoft.com/office/drawing/2014/main" id="{4D54A415-6860-0741-A194-875A5E18A67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15964" y="4723991"/>
            <a:ext cx="1625600" cy="435899"/>
          </a:xfrm>
        </p:spPr>
        <p:txBody>
          <a:bodyPr wrap="square" lIns="0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89" name="Picture Placeholder 40">
            <a:extLst>
              <a:ext uri="{FF2B5EF4-FFF2-40B4-BE49-F238E27FC236}">
                <a16:creationId xmlns:a16="http://schemas.microsoft.com/office/drawing/2014/main" id="{93371EDC-759A-A84D-8B53-DB9BB60C4272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9815964" y="2111783"/>
            <a:ext cx="1625600" cy="2414540"/>
          </a:xfrm>
          <a:prstGeom prst="roundRect">
            <a:avLst>
              <a:gd name="adj" fmla="val 63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0D537B-82F4-384F-8CBA-A8935D0C0509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Titeltext">
            <a:extLst>
              <a:ext uri="{FF2B5EF4-FFF2-40B4-BE49-F238E27FC236}">
                <a16:creationId xmlns:a16="http://schemas.microsoft.com/office/drawing/2014/main" id="{99716541-60AE-6841-9918-2C9289BDD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36" name="Footer Placeholder 2">
            <a:extLst>
              <a:ext uri="{FF2B5EF4-FFF2-40B4-BE49-F238E27FC236}">
                <a16:creationId xmlns:a16="http://schemas.microsoft.com/office/drawing/2014/main" id="{E5C94E89-749B-A244-833C-5AB0A478B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39" name="Slide Number Placeholder 4">
            <a:extLst>
              <a:ext uri="{FF2B5EF4-FFF2-40B4-BE49-F238E27FC236}">
                <a16:creationId xmlns:a16="http://schemas.microsoft.com/office/drawing/2014/main" id="{F42C687E-241F-2C4A-BD6F-14FC44F31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B3090515-9883-A54E-B654-3D93B4B5F68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45801"/>
      </p:ext>
    </p:extLst>
  </p:cSld>
  <p:clrMapOvr>
    <a:masterClrMapping/>
  </p:clrMapOvr>
  <p:transition spd="med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10972801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10972801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0D3B5DBF-1A7E-A443-93A9-8EA3A1682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D3614A8-EEC4-D541-9C06-025FC432C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D094C3BC-463E-5A44-9BCC-AA84A2981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08675"/>
      </p:ext>
    </p:extLst>
  </p:cSld>
  <p:clrMapOvr>
    <a:masterClrMapping/>
  </p:clrMapOvr>
  <p:transition spd="med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10972801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8743395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BA0ED-05F0-6A43-B836-C1C4C6FE85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09394" y="2005981"/>
            <a:ext cx="1994173" cy="1178620"/>
          </a:xfrm>
        </p:spPr>
        <p:txBody>
          <a:bodyPr tIns="0" rIns="0" bIns="0">
            <a:noAutofit/>
          </a:bodyPr>
          <a:lstStyle>
            <a:lvl1pPr marL="0" indent="0" algn="r">
              <a:buNone/>
              <a:defRPr sz="3000">
                <a:solidFill>
                  <a:schemeClr val="bg2"/>
                </a:solidFill>
              </a:defRPr>
            </a:lvl1pPr>
            <a:lvl2pPr marL="355484" indent="0">
              <a:buNone/>
              <a:defRPr sz="5332"/>
            </a:lvl2pPr>
            <a:lvl3pPr marL="713084" indent="0">
              <a:buNone/>
              <a:defRPr sz="5332"/>
            </a:lvl3pPr>
            <a:lvl4pPr marL="1070685" indent="0">
              <a:buNone/>
              <a:defRPr sz="5332"/>
            </a:lvl4pPr>
            <a:lvl5pPr marL="1426170" indent="0">
              <a:buNone/>
              <a:defRPr sz="5332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270D3A63-D2B7-4A42-AC0A-077FB215C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87A4BB92-4A52-574B-920B-96922DD7D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7768795E-35F1-794F-AF11-70C5854E1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27814"/>
      </p:ext>
    </p:extLst>
  </p:cSld>
  <p:clrMapOvr>
    <a:masterClrMapping/>
  </p:clrMapOvr>
  <p:transition spd="med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5235417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2006739"/>
            <a:ext cx="5235417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0" name="Titeltext">
            <a:extLst>
              <a:ext uri="{FF2B5EF4-FFF2-40B4-BE49-F238E27FC236}">
                <a16:creationId xmlns:a16="http://schemas.microsoft.com/office/drawing/2014/main" id="{015E16AB-5895-D047-9D21-0DC8C40FB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B1EEF75D-F71F-7F49-A6B1-DE8DA711D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0DAA1D14-631A-0944-848D-3579A1CF9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284330"/>
      </p:ext>
    </p:extLst>
  </p:cSld>
  <p:clrMapOvr>
    <a:masterClrMapping/>
  </p:clrMapOvr>
  <p:transition spd="med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0"/>
            <a:ext cx="5235417" cy="3240973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2006740"/>
            <a:ext cx="5235417" cy="3240973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A46B3A-912C-574F-913A-C503DD8810BE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2B813EDD-DE0C-2640-89EF-FBFDB27E4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F95D0B4-EF80-1741-BF37-C0FDADAB0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7892BE2D-C6B0-574C-BB71-9953AA06E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90667E8-8765-1540-8E65-A3AB9AA1348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31649"/>
      </p:ext>
    </p:extLst>
  </p:cSld>
  <p:clrMapOvr>
    <a:masterClrMapping/>
  </p:clrMapOvr>
  <p:transition spd="med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0"/>
            <a:ext cx="5235417" cy="280084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1888BFFA-24EA-4C81-BE76-5B3D2DA8D4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025" y="4988425"/>
            <a:ext cx="5235417" cy="1029823"/>
          </a:xfrm>
        </p:spPr>
        <p:txBody>
          <a:bodyPr lIns="0" anchor="t" anchorCtr="0">
            <a:normAutofit/>
          </a:bodyPr>
          <a:lstStyle>
            <a:lvl1pPr marL="0" indent="0">
              <a:spcAft>
                <a:spcPts val="533"/>
              </a:spcAft>
              <a:buNone/>
              <a:defRPr sz="14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355"/>
            <a:ext cx="5235417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5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2006740"/>
            <a:ext cx="5235417" cy="280084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9DA0246F-E4DC-4792-B921-3447B2B314F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54382" y="4972116"/>
            <a:ext cx="5235417" cy="1029823"/>
          </a:xfrm>
        </p:spPr>
        <p:txBody>
          <a:bodyPr lIns="0" anchor="t" anchorCtr="0">
            <a:normAutofit/>
          </a:bodyPr>
          <a:lstStyle>
            <a:lvl1pPr marL="0" indent="0">
              <a:spcAft>
                <a:spcPts val="533"/>
              </a:spcAft>
              <a:buNone/>
              <a:defRPr sz="14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F7979AE6-9255-EC4A-A6BD-1342A74373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9811406B-B284-0C47-9B91-90203750E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F57D8A0-166E-5E4D-B2E8-A0BAD293C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6879"/>
      </p:ext>
    </p:extLst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D7EE9B47-5AD4-4615-B557-F337107B5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3533788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8" name="Text Placeholder 17">
            <a:extLst>
              <a:ext uri="{FF2B5EF4-FFF2-40B4-BE49-F238E27FC236}">
                <a16:creationId xmlns:a16="http://schemas.microsoft.com/office/drawing/2014/main" id="{C4486F9C-0BF6-4F4B-BB4C-3A3C365F3C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56254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marR="0" indent="0" algn="l" defTabSz="412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356254" y="2006739"/>
            <a:ext cx="3533788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A32749F1-CF88-5140-86F5-09D8E984E58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82483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0" name="Chart Placeholder 7">
            <a:extLst>
              <a:ext uri="{FF2B5EF4-FFF2-40B4-BE49-F238E27FC236}">
                <a16:creationId xmlns:a16="http://schemas.microsoft.com/office/drawing/2014/main" id="{F4165925-03A9-E541-8DEC-7EB464224A45}"/>
              </a:ext>
            </a:extLst>
          </p:cNvPr>
          <p:cNvSpPr>
            <a:spLocks noGrp="1"/>
          </p:cNvSpPr>
          <p:nvPr>
            <p:ph type="chart" sz="quarter" idx="41" hasCustomPrompt="1"/>
          </p:nvPr>
        </p:nvSpPr>
        <p:spPr>
          <a:xfrm>
            <a:off x="8082483" y="2006739"/>
            <a:ext cx="3533788" cy="386167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2D86326C-497C-AA41-AFBE-4B4530BE0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79C905D-9996-9E40-81AA-EC76FD99A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FA530121-EA95-E248-A704-55074C9EF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45458"/>
      </p:ext>
    </p:extLst>
  </p:cSld>
  <p:clrMapOvr>
    <a:masterClrMapping/>
  </p:clrMapOvr>
  <p:transition spd="med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3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7">
            <a:extLst>
              <a:ext uri="{FF2B5EF4-FFF2-40B4-BE49-F238E27FC236}">
                <a16:creationId xmlns:a16="http://schemas.microsoft.com/office/drawing/2014/main" id="{A27B221E-E5A2-5846-873D-21C200D43D3A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39"/>
            <a:ext cx="3533788" cy="322968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7" name="Chart Placeholder 7">
            <a:extLst>
              <a:ext uri="{FF2B5EF4-FFF2-40B4-BE49-F238E27FC236}">
                <a16:creationId xmlns:a16="http://schemas.microsoft.com/office/drawing/2014/main" id="{04D04318-3CB6-344B-AD09-A6DF2501E346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356254" y="2006739"/>
            <a:ext cx="3533788" cy="322968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9" name="Chart Placeholder 7">
            <a:extLst>
              <a:ext uri="{FF2B5EF4-FFF2-40B4-BE49-F238E27FC236}">
                <a16:creationId xmlns:a16="http://schemas.microsoft.com/office/drawing/2014/main" id="{9BAD6B8F-259A-7240-A601-9DEBE8828179}"/>
              </a:ext>
            </a:extLst>
          </p:cNvPr>
          <p:cNvSpPr>
            <a:spLocks noGrp="1"/>
          </p:cNvSpPr>
          <p:nvPr>
            <p:ph type="chart" sz="quarter" idx="41" hasCustomPrompt="1"/>
          </p:nvPr>
        </p:nvSpPr>
        <p:spPr>
          <a:xfrm>
            <a:off x="8082483" y="2006739"/>
            <a:ext cx="3533788" cy="322968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5C19DD-6CD8-CA43-929B-0880E1B7CCF4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BE83BC17-D812-2B4E-9A2E-22A4062A296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5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665343-A25D-6C4E-A21B-4129F6E7A8E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56254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marR="0" indent="0" algn="l" defTabSz="412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A8B762B4-8154-3C4F-9D4D-878052BC492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82483" y="1331356"/>
            <a:ext cx="3533788" cy="48191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34F210C1-E7F3-9947-A39F-FE137DD65C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72A8FBF2-F33D-DF41-84CA-9D8F2DE4B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0A95CE-3D59-CF4B-AF6A-D2459B671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462A546-F027-5146-B474-E46C45EA0A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61238"/>
      </p:ext>
    </p:extLst>
  </p:cSld>
  <p:clrMapOvr>
    <a:masterClrMapping/>
  </p:clrMapOvr>
  <p:transition spd="med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art Placeholder 7">
            <a:extLst>
              <a:ext uri="{FF2B5EF4-FFF2-40B4-BE49-F238E27FC236}">
                <a16:creationId xmlns:a16="http://schemas.microsoft.com/office/drawing/2014/main" id="{0E7E5D92-F06B-45BB-B259-6E82D36135FB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9144001" y="1975319"/>
            <a:ext cx="2417977" cy="4005945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1"/>
            <a:ext cx="2417977" cy="3974524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6" name="Chart Placeholder 7">
            <a:extLst>
              <a:ext uri="{FF2B5EF4-FFF2-40B4-BE49-F238E27FC236}">
                <a16:creationId xmlns:a16="http://schemas.microsoft.com/office/drawing/2014/main" id="{512EBDB0-8202-472E-8412-497F1397063B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3492204" y="1992458"/>
            <a:ext cx="2417977" cy="3988806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1990432"/>
            <a:ext cx="2417977" cy="3990833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59BE141A-FF87-420C-8A19-F09F1EA86A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1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:a16="http://schemas.microsoft.com/office/drawing/2014/main" id="{7A08121E-AC64-480B-BC04-DFA560593F4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3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7249A977-42EB-4ACE-A6F6-859646FDBB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92204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:a16="http://schemas.microsoft.com/office/drawing/2014/main" id="{72614DA0-6FB3-4B96-856E-6CECD2F6F54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177BBF2D-C4AA-0744-8ECB-BE222F13E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853139C6-147A-6D4F-A00F-D5AF8DDB3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CE5ED55D-D25E-8644-95C4-0C5007C05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51600"/>
      </p:ext>
    </p:extLst>
  </p:cSld>
  <p:clrMapOvr>
    <a:masterClrMapping/>
  </p:clrMapOvr>
  <p:transition spd="med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art Placeholder 7">
            <a:extLst>
              <a:ext uri="{FF2B5EF4-FFF2-40B4-BE49-F238E27FC236}">
                <a16:creationId xmlns:a16="http://schemas.microsoft.com/office/drawing/2014/main" id="{0E7E5D92-F06B-45BB-B259-6E82D36135FB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9144001" y="1975319"/>
            <a:ext cx="2417977" cy="3268570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2006741"/>
            <a:ext cx="2417977" cy="3237149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6" name="Chart Placeholder 7">
            <a:extLst>
              <a:ext uri="{FF2B5EF4-FFF2-40B4-BE49-F238E27FC236}">
                <a16:creationId xmlns:a16="http://schemas.microsoft.com/office/drawing/2014/main" id="{512EBDB0-8202-472E-8412-497F1397063B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3492204" y="1992458"/>
            <a:ext cx="2417977" cy="325143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1990432"/>
            <a:ext cx="2417977" cy="3253458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7249A977-42EB-4ACE-A6F6-859646FDBB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92204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06E70E31-59DE-324C-A2DD-CC558C2B21A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1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8BE15454-837B-194A-B691-437D5C155E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66791E-7956-FC40-BBEB-DF9A8D959EF9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4C2F40BD-98C3-2B4C-BB84-9046A2B0C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0F516CED-7176-364F-8D4A-FBE11827D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10A5B20B-4A62-1B45-8A85-DFF11DC76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2B215E6-2699-B646-9442-2DD8A1DCFE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A751F1ED-CBC3-8F44-B1B8-48C31DF4726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3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42803"/>
      </p:ext>
    </p:extLst>
  </p:cSld>
  <p:clrMapOvr>
    <a:masterClrMapping/>
  </p:clrMapOvr>
  <p:transition spd="med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art Placeholder 7">
            <a:extLst>
              <a:ext uri="{FF2B5EF4-FFF2-40B4-BE49-F238E27FC236}">
                <a16:creationId xmlns:a16="http://schemas.microsoft.com/office/drawing/2014/main" id="{0E7E5D92-F06B-45BB-B259-6E82D36135FB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9144001" y="1990429"/>
            <a:ext cx="2417977" cy="283329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4AB49278-01B7-42E8-B8CA-C41294E787C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44001" y="4919289"/>
            <a:ext cx="2417977" cy="1071216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3" name="Chart Placeholder 7">
            <a:extLst>
              <a:ext uri="{FF2B5EF4-FFF2-40B4-BE49-F238E27FC236}">
                <a16:creationId xmlns:a16="http://schemas.microsoft.com/office/drawing/2014/main" id="{A066B61A-5AA0-484E-B0D4-50F938C551A8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0025" y="1990431"/>
            <a:ext cx="2417977" cy="283329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1888BFFA-24EA-4C81-BE76-5B3D2DA8D4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025" y="4925051"/>
            <a:ext cx="2417977" cy="1065454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6" name="Chart Placeholder 7">
            <a:extLst>
              <a:ext uri="{FF2B5EF4-FFF2-40B4-BE49-F238E27FC236}">
                <a16:creationId xmlns:a16="http://schemas.microsoft.com/office/drawing/2014/main" id="{512EBDB0-8202-472E-8412-497F1397063B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3492204" y="1992458"/>
            <a:ext cx="2417977" cy="2831262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FE8FB18B-6342-41F4-B2FD-303E5A19434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92204" y="4910769"/>
            <a:ext cx="2417977" cy="1081763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49" name="Chart Placeholder 7">
            <a:extLst>
              <a:ext uri="{FF2B5EF4-FFF2-40B4-BE49-F238E27FC236}">
                <a16:creationId xmlns:a16="http://schemas.microsoft.com/office/drawing/2014/main" id="{07AEAD53-925C-49C5-AAE9-7DB732753E13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354382" y="1990432"/>
            <a:ext cx="2417977" cy="2833289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9DA0246F-E4DC-4792-B921-3447B2B314F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54382" y="4908741"/>
            <a:ext cx="2417977" cy="1081763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7249A977-42EB-4ACE-A6F6-859646FDBB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492204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F8E4D0C-AE89-7F4A-AFE0-E98BABF1C72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1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F5ADD63C-62C3-F642-8709-25C32A5F6C5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4382" y="1331086"/>
            <a:ext cx="2417977" cy="463316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Titeltext">
            <a:extLst>
              <a:ext uri="{FF2B5EF4-FFF2-40B4-BE49-F238E27FC236}">
                <a16:creationId xmlns:a16="http://schemas.microsoft.com/office/drawing/2014/main" id="{E8BC06E4-D1A4-8C4E-B3CC-36453D900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C2D3FAC6-2D00-EA49-93EF-5DF8698D0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8399C4B2-AC9A-E740-93CB-9B48A9BED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AAC5843A-F210-A546-8AB6-095FE02AED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23" y="1343635"/>
            <a:ext cx="2417977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33141"/>
      </p:ext>
    </p:extLst>
  </p:cSld>
  <p:clrMapOvr>
    <a:masterClrMapping/>
  </p:clrMapOvr>
  <p:transition spd="med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7">
            <a:extLst>
              <a:ext uri="{FF2B5EF4-FFF2-40B4-BE49-F238E27FC236}">
                <a16:creationId xmlns:a16="http://schemas.microsoft.com/office/drawing/2014/main" id="{A27B221E-E5A2-5846-873D-21C200D43D3A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639236" y="1901946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17" name="Chart Placeholder 7">
            <a:extLst>
              <a:ext uri="{FF2B5EF4-FFF2-40B4-BE49-F238E27FC236}">
                <a16:creationId xmlns:a16="http://schemas.microsoft.com/office/drawing/2014/main" id="{04D04318-3CB6-344B-AD09-A6DF2501E346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582041" y="1901946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C448A-C738-264D-910E-5EDDBF9EE8D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60177" y="1330972"/>
            <a:ext cx="2822223" cy="4345585"/>
          </a:xfrm>
        </p:spPr>
        <p:txBody>
          <a:bodyPr>
            <a:noAutofit/>
          </a:bodyPr>
          <a:lstStyle>
            <a:lvl1pPr marL="0" indent="0">
              <a:buNone/>
              <a:defRPr sz="1599"/>
            </a:lvl1pPr>
            <a:lvl2pPr marL="355484" indent="0">
              <a:buNone/>
              <a:defRPr sz="2399"/>
            </a:lvl2pPr>
            <a:lvl3pPr marL="713084" indent="0">
              <a:buNone/>
              <a:defRPr sz="2399"/>
            </a:lvl3pPr>
            <a:lvl4pPr marL="1070685" indent="0">
              <a:buNone/>
              <a:defRPr sz="2399"/>
            </a:lvl4pPr>
            <a:lvl5pPr marL="1426170" indent="0">
              <a:buNone/>
              <a:defRPr sz="2399"/>
            </a:lvl5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138A9B07-78B7-B641-89C6-64FBB2AE365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0025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5F2095A0-4437-DE44-A094-47222262ADC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582039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5" name="Chart Placeholder 7">
            <a:extLst>
              <a:ext uri="{FF2B5EF4-FFF2-40B4-BE49-F238E27FC236}">
                <a16:creationId xmlns:a16="http://schemas.microsoft.com/office/drawing/2014/main" id="{F60DA05E-C314-B243-9621-3561BD7F135E}"/>
              </a:ext>
            </a:extLst>
          </p:cNvPr>
          <p:cNvSpPr>
            <a:spLocks noGrp="1"/>
          </p:cNvSpPr>
          <p:nvPr>
            <p:ph type="chart" sz="quarter" idx="47" hasCustomPrompt="1"/>
          </p:nvPr>
        </p:nvSpPr>
        <p:spPr>
          <a:xfrm>
            <a:off x="639236" y="4339594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6" name="Chart Placeholder 7">
            <a:extLst>
              <a:ext uri="{FF2B5EF4-FFF2-40B4-BE49-F238E27FC236}">
                <a16:creationId xmlns:a16="http://schemas.microsoft.com/office/drawing/2014/main" id="{E485BDE5-B90C-7541-8659-19D21A64BDE6}"/>
              </a:ext>
            </a:extLst>
          </p:cNvPr>
          <p:cNvSpPr>
            <a:spLocks noGrp="1"/>
          </p:cNvSpPr>
          <p:nvPr>
            <p:ph type="chart" sz="quarter" idx="48" hasCustomPrompt="1"/>
          </p:nvPr>
        </p:nvSpPr>
        <p:spPr>
          <a:xfrm>
            <a:off x="4582041" y="4339594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C335BB92-5A18-8047-99EF-4D34AC443E5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0025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:a16="http://schemas.microsoft.com/office/drawing/2014/main" id="{F6D0F9AD-F23A-4149-B33D-036C008CA08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82039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8BD42602-599A-8E48-891D-9E6998CB6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E39C9C21-5EA8-4344-881C-3F0FE85FF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27817D94-31B9-4345-B44F-85528EB5E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820072"/>
      </p:ext>
    </p:extLst>
  </p:cSld>
  <p:clrMapOvr>
    <a:masterClrMapping/>
  </p:clrMapOvr>
  <p:transition spd="med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C448A-C738-264D-910E-5EDDBF9EE8D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9235" y="1330972"/>
            <a:ext cx="2822223" cy="4345585"/>
          </a:xfrm>
        </p:spPr>
        <p:txBody>
          <a:bodyPr>
            <a:noAutofit/>
          </a:bodyPr>
          <a:lstStyle>
            <a:lvl1pPr marL="0" indent="0">
              <a:buNone/>
              <a:defRPr sz="1599"/>
            </a:lvl1pPr>
            <a:lvl2pPr marL="355484" indent="0">
              <a:buNone/>
              <a:defRPr sz="2399"/>
            </a:lvl2pPr>
            <a:lvl3pPr marL="713084" indent="0">
              <a:buNone/>
              <a:defRPr sz="2399"/>
            </a:lvl3pPr>
            <a:lvl4pPr marL="1070685" indent="0">
              <a:buNone/>
              <a:defRPr sz="2399"/>
            </a:lvl4pPr>
            <a:lvl5pPr marL="1426170" indent="0">
              <a:buNone/>
              <a:defRPr sz="2399"/>
            </a:lvl5pPr>
          </a:lstStyle>
          <a:p>
            <a:pPr lvl="0"/>
            <a:r>
              <a:rPr lang="fr-CA" dirty="0"/>
              <a:t>Content</a:t>
            </a:r>
            <a:endParaRPr lang="en-US" dirty="0"/>
          </a:p>
        </p:txBody>
      </p:sp>
      <p:sp>
        <p:nvSpPr>
          <p:cNvPr id="26" name="Chart Placeholder 7">
            <a:extLst>
              <a:ext uri="{FF2B5EF4-FFF2-40B4-BE49-F238E27FC236}">
                <a16:creationId xmlns:a16="http://schemas.microsoft.com/office/drawing/2014/main" id="{356B8CA0-8F13-AC45-B2B1-890F24EC8282}"/>
              </a:ext>
            </a:extLst>
          </p:cNvPr>
          <p:cNvSpPr>
            <a:spLocks noGrp="1"/>
          </p:cNvSpPr>
          <p:nvPr>
            <p:ph type="chart" sz="quarter" idx="33" hasCustomPrompt="1"/>
          </p:nvPr>
        </p:nvSpPr>
        <p:spPr>
          <a:xfrm>
            <a:off x="4014613" y="1901946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27" name="Chart Placeholder 7">
            <a:extLst>
              <a:ext uri="{FF2B5EF4-FFF2-40B4-BE49-F238E27FC236}">
                <a16:creationId xmlns:a16="http://schemas.microsoft.com/office/drawing/2014/main" id="{4AE3D545-2CFB-4841-8A4B-DA35D1D0A3A7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7957418" y="1901946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68A0679C-2EDC-B24E-B208-DB26F41047B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05402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9" name="Text Placeholder 17">
            <a:extLst>
              <a:ext uri="{FF2B5EF4-FFF2-40B4-BE49-F238E27FC236}">
                <a16:creationId xmlns:a16="http://schemas.microsoft.com/office/drawing/2014/main" id="{70F529D7-EC25-0942-BF10-484819246A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957417" y="1331085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0" name="Chart Placeholder 7">
            <a:extLst>
              <a:ext uri="{FF2B5EF4-FFF2-40B4-BE49-F238E27FC236}">
                <a16:creationId xmlns:a16="http://schemas.microsoft.com/office/drawing/2014/main" id="{3D67204C-B413-EC46-B9F7-0BC249F9CE10}"/>
              </a:ext>
            </a:extLst>
          </p:cNvPr>
          <p:cNvSpPr>
            <a:spLocks noGrp="1"/>
          </p:cNvSpPr>
          <p:nvPr>
            <p:ph type="chart" sz="quarter" idx="47" hasCustomPrompt="1"/>
          </p:nvPr>
        </p:nvSpPr>
        <p:spPr>
          <a:xfrm>
            <a:off x="4014613" y="4339594"/>
            <a:ext cx="3615777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1" name="Chart Placeholder 7">
            <a:extLst>
              <a:ext uri="{FF2B5EF4-FFF2-40B4-BE49-F238E27FC236}">
                <a16:creationId xmlns:a16="http://schemas.microsoft.com/office/drawing/2014/main" id="{C9CD3B14-3071-D746-97E6-49B274615300}"/>
              </a:ext>
            </a:extLst>
          </p:cNvPr>
          <p:cNvSpPr>
            <a:spLocks noGrp="1"/>
          </p:cNvSpPr>
          <p:nvPr>
            <p:ph type="chart" sz="quarter" idx="48" hasCustomPrompt="1"/>
          </p:nvPr>
        </p:nvSpPr>
        <p:spPr>
          <a:xfrm>
            <a:off x="7957418" y="4339594"/>
            <a:ext cx="3624988" cy="1773871"/>
          </a:xfrm>
        </p:spPr>
        <p:txBody>
          <a:bodyPr tIns="182880" bIns="27432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fr-CA" dirty="0"/>
              <a:t>Click to </a:t>
            </a:r>
            <a:r>
              <a:rPr lang="fr-CA" dirty="0" err="1"/>
              <a:t>add</a:t>
            </a:r>
            <a:r>
              <a:rPr lang="fr-CA" dirty="0"/>
              <a:t> chart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9B77A37D-05AD-0F4D-8A5F-8B356EF8BB4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005402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87455838-33B2-1446-BB8C-72A1EDCE97D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957417" y="3768733"/>
            <a:ext cx="3624988" cy="450767"/>
          </a:xfrm>
          <a:prstGeom prst="roundRect">
            <a:avLst/>
          </a:prstGeom>
          <a:solidFill>
            <a:schemeClr val="bg2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lIns="108000" anchor="ctr"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Chart </a:t>
            </a:r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7FBFD4E8-B153-FF4B-B6BA-6E0AD89F12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E7F56B94-813C-8F43-8EEE-0598C0F14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E7F08CFE-27E1-C446-8619-3DE57A7C3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78305"/>
      </p:ext>
    </p:extLst>
  </p:cSld>
  <p:clrMapOvr>
    <a:masterClrMapping/>
  </p:clrMapOvr>
  <p:transition spd="med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10BE1425-2FFF-485A-8C45-343B373E2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485352"/>
            <a:ext cx="6525719" cy="4274012"/>
          </a:xfrm>
          <a:prstGeom prst="rect">
            <a:avLst/>
          </a:prstGeom>
        </p:spPr>
      </p:pic>
      <p:sp>
        <p:nvSpPr>
          <p:cNvPr id="31" name="Bild">
            <a:extLst>
              <a:ext uri="{FF2B5EF4-FFF2-40B4-BE49-F238E27FC236}">
                <a16:creationId xmlns:a16="http://schemas.microsoft.com/office/drawing/2014/main" id="{FA38395F-1C27-49D9-8193-FDCA7B2F372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72292" y="1956029"/>
            <a:ext cx="4024805" cy="252631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CA" dirty="0"/>
              <a:t>Click icon to add image</a:t>
            </a:r>
          </a:p>
        </p:txBody>
      </p:sp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307041"/>
            <a:ext cx="4876800" cy="3949138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3B2EEC39-58C1-FF4A-B596-97A2F96EC3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D5BB4B82-B27F-8848-A204-355DCACFA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1C007BF4-465C-F34A-9509-1C3D07459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26291"/>
      </p:ext>
    </p:extLst>
  </p:cSld>
  <p:clrMapOvr>
    <a:masterClrMapping/>
  </p:clrMapOvr>
  <p:transition spd="med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307041"/>
            <a:ext cx="4876800" cy="370535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0" name="Picture 9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2505A0CB-A98D-41C4-A498-BF0222EFF2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19089"/>
            <a:ext cx="5486400" cy="3593313"/>
          </a:xfrm>
          <a:prstGeom prst="rect">
            <a:avLst/>
          </a:prstGeom>
        </p:spPr>
      </p:pic>
      <p:sp>
        <p:nvSpPr>
          <p:cNvPr id="11" name="Bild">
            <a:extLst>
              <a:ext uri="{FF2B5EF4-FFF2-40B4-BE49-F238E27FC236}">
                <a16:creationId xmlns:a16="http://schemas.microsoft.com/office/drawing/2014/main" id="{DBA8A8F8-3A34-420B-AFF8-BD3486B57C2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113392" y="1828701"/>
            <a:ext cx="3322221" cy="20941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4EC70-50B0-5342-9252-17A3ADAF4D14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3AA1C75F-20B2-8246-A137-BA8421259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63A227F3-D580-2E4E-94BA-B16E49C1A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C9B5F3CE-111F-2A4E-B0E5-B7A6614CC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15499A8E-33A0-A745-B3EF-64C26A83EC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863083"/>
      </p:ext>
    </p:extLst>
  </p:cSld>
  <p:clrMapOvr>
    <a:masterClrMapping/>
  </p:clrMapOvr>
  <p:transition spd="med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space réservé du contenu 2">
            <a:extLst>
              <a:ext uri="{FF2B5EF4-FFF2-40B4-BE49-F238E27FC236}">
                <a16:creationId xmlns:a16="http://schemas.microsoft.com/office/drawing/2014/main" id="{F974C1F4-2847-48DA-A39D-03BDB12B58A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0"/>
            <a:ext cx="2723543" cy="3725692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89D83E1-2247-45D3-84CA-538EE75544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163" y="1828039"/>
            <a:ext cx="5486400" cy="3593313"/>
          </a:xfrm>
          <a:prstGeom prst="rect">
            <a:avLst/>
          </a:prstGeom>
        </p:spPr>
      </p:pic>
      <p:sp>
        <p:nvSpPr>
          <p:cNvPr id="9" name="Bild">
            <a:extLst>
              <a:ext uri="{FF2B5EF4-FFF2-40B4-BE49-F238E27FC236}">
                <a16:creationId xmlns:a16="http://schemas.microsoft.com/office/drawing/2014/main" id="{3F367CB7-74C3-493D-B1D4-7B44285E7DD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77555" y="2237651"/>
            <a:ext cx="3322221" cy="20212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5F7AFE3-21A2-8641-A60F-6FFB420499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wrap="square"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1403EB9-8A5D-F24B-9030-BABA6AC76C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wrap="square"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6683488-D4D8-0242-87DB-D8A84E02915F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0"/>
            <a:ext cx="2723543" cy="3725692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2391AA7F-3729-0246-B0F2-8AF2BE6689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19498178-A718-4A43-BD7E-D3C41A090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DE93B1C4-9956-C741-8086-ED2AF75D0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80313"/>
      </p:ext>
    </p:extLst>
  </p:cSld>
  <p:clrMapOvr>
    <a:masterClrMapping/>
  </p:clrMapOvr>
  <p:transition spd="med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89D83E1-2247-45D3-84CA-538EE75544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63" y="1828039"/>
            <a:ext cx="5486400" cy="3593313"/>
          </a:xfrm>
          <a:prstGeom prst="rect">
            <a:avLst/>
          </a:prstGeom>
        </p:spPr>
      </p:pic>
      <p:sp>
        <p:nvSpPr>
          <p:cNvPr id="9" name="Bild">
            <a:extLst>
              <a:ext uri="{FF2B5EF4-FFF2-40B4-BE49-F238E27FC236}">
                <a16:creationId xmlns:a16="http://schemas.microsoft.com/office/drawing/2014/main" id="{3F367CB7-74C3-493D-B1D4-7B44285E7DD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64855" y="2237651"/>
            <a:ext cx="3322221" cy="20212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B533A41-44AD-8E40-9D8A-617B5620856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ECCDEFB-5276-554B-A7BD-71800B73551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5" y="176886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3C07FB-BD15-154B-A3FF-7376F687C06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83723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828BDE2D-8B74-6B4A-999A-600B494E5830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83723" y="176886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7BF24104-C2E4-BC43-A0ED-D5B6CCE2C5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CD398ED0-C6B9-4C4A-A42E-F9ED3A85A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28D7E09-DE53-8047-9013-509377D58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084071"/>
      </p:ext>
    </p:extLst>
  </p:cSld>
  <p:clrMapOvr>
    <a:masterClrMapping/>
  </p:clrMapOvr>
  <p:transition spd="med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4876800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6" name="Picture 5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F28EDB51-8363-4D32-8AC6-3BF1BEE1F5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03" y="1702355"/>
            <a:ext cx="6167332" cy="4039288"/>
          </a:xfrm>
          <a:prstGeom prst="rect">
            <a:avLst/>
          </a:prstGeom>
        </p:spPr>
      </p:pic>
      <p:sp>
        <p:nvSpPr>
          <p:cNvPr id="7" name="Bild">
            <a:extLst>
              <a:ext uri="{FF2B5EF4-FFF2-40B4-BE49-F238E27FC236}">
                <a16:creationId xmlns:a16="http://schemas.microsoft.com/office/drawing/2014/main" id="{ECADC652-EBB5-4D74-A9D0-15B753B243F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89031" y="2038938"/>
            <a:ext cx="5032421" cy="278665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id="{60D6ECAF-18CD-7442-B452-3B3F06563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E7910A3-4F7F-B942-A3EC-24FBF5A0F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ED779FD-C759-FF46-8281-B08613F27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05466"/>
      </p:ext>
    </p:extLst>
  </p:cSld>
  <p:clrMapOvr>
    <a:masterClrMapping/>
  </p:clrMapOvr>
  <p:transition spd="med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4876800" cy="365577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9" name="Picture 8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F44118F1-2B0F-4897-81D0-525406562B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382" y="1263607"/>
            <a:ext cx="6096001" cy="3992570"/>
          </a:xfrm>
          <a:prstGeom prst="rect">
            <a:avLst/>
          </a:prstGeom>
        </p:spPr>
      </p:pic>
      <p:sp>
        <p:nvSpPr>
          <p:cNvPr id="10" name="Bild">
            <a:extLst>
              <a:ext uri="{FF2B5EF4-FFF2-40B4-BE49-F238E27FC236}">
                <a16:creationId xmlns:a16="http://schemas.microsoft.com/office/drawing/2014/main" id="{8E643FE7-0F3E-46AF-B8EE-B77FC02F977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74948" y="1604130"/>
            <a:ext cx="4971093" cy="27321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60EA13-916E-6E47-870C-91D6EB6B38B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iteltext">
            <a:extLst>
              <a:ext uri="{FF2B5EF4-FFF2-40B4-BE49-F238E27FC236}">
                <a16:creationId xmlns:a16="http://schemas.microsoft.com/office/drawing/2014/main" id="{7EB6C240-EBF7-374E-BB0A-AE453FC5F7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1EB0F41B-76A1-A348-B6A2-1E8B4067E9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0888D7C-6A41-FD42-9801-43A821299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4F00F6-3BC0-B343-BF0C-48A9453D24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735306"/>
      </p:ext>
    </p:extLst>
  </p:cSld>
  <p:clrMapOvr>
    <a:masterClrMapping/>
  </p:clrMapOvr>
  <p:transition spd="med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60FD3AE-F73D-43AB-8DF9-9D74666B6D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66" y="1954376"/>
            <a:ext cx="5492869" cy="3597549"/>
          </a:xfrm>
          <a:prstGeom prst="rect">
            <a:avLst/>
          </a:prstGeom>
        </p:spPr>
      </p:pic>
      <p:sp>
        <p:nvSpPr>
          <p:cNvPr id="11" name="Bild">
            <a:extLst>
              <a:ext uri="{FF2B5EF4-FFF2-40B4-BE49-F238E27FC236}">
                <a16:creationId xmlns:a16="http://schemas.microsoft.com/office/drawing/2014/main" id="{4C60C8C5-4545-4C19-ADFD-E617C10C53F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852231" y="2242131"/>
            <a:ext cx="4489831" cy="250372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F21980-3007-454F-8C97-774F04FDDB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E0B533B-0D35-284F-8B99-20C864D70B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7D4E291-420A-6644-975C-1C129C83887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759AD05-8195-CF4E-9D43-4EA3B833512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Titeltext">
            <a:extLst>
              <a:ext uri="{FF2B5EF4-FFF2-40B4-BE49-F238E27FC236}">
                <a16:creationId xmlns:a16="http://schemas.microsoft.com/office/drawing/2014/main" id="{26249ED2-F17F-9940-9BE3-E92E27833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A47369FB-19EC-824F-BF78-C2E48B673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0368369-40F5-0246-B9C0-A919A9F8C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600739"/>
      </p:ext>
    </p:extLst>
  </p:cSld>
  <p:clrMapOvr>
    <a:masterClrMapping/>
  </p:clrMapOvr>
  <p:transition spd="med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60FD3AE-F73D-43AB-8DF9-9D74666B6D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66" y="1954376"/>
            <a:ext cx="5492869" cy="3597549"/>
          </a:xfrm>
          <a:prstGeom prst="rect">
            <a:avLst/>
          </a:prstGeom>
        </p:spPr>
      </p:pic>
      <p:sp>
        <p:nvSpPr>
          <p:cNvPr id="11" name="Bild">
            <a:extLst>
              <a:ext uri="{FF2B5EF4-FFF2-40B4-BE49-F238E27FC236}">
                <a16:creationId xmlns:a16="http://schemas.microsoft.com/office/drawing/2014/main" id="{4C60C8C5-4545-4C19-ADFD-E617C10C53F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852231" y="2242131"/>
            <a:ext cx="4489831" cy="250372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  <a:endParaRPr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29B80D3-E325-AB4C-9632-88236D80789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4814AFC7-DFA2-FD43-AA52-B4FD2E7D7BF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5" y="196130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3F77398-74D6-BE43-89E4-CFD1A3C17F4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83723" y="1172677"/>
            <a:ext cx="2711831" cy="4435397"/>
          </a:xfrm>
          <a:prstGeom prst="roundRect">
            <a:avLst>
              <a:gd name="adj" fmla="val 3458"/>
            </a:avLst>
          </a:prstGeom>
          <a:solidFill>
            <a:schemeClr val="bg1"/>
          </a:solidFill>
          <a:effectLst>
            <a:outerShdw blurRad="406400" dist="127000" dir="5400000" algn="ctr" rotWithShape="0">
              <a:srgbClr val="000000">
                <a:alpha val="17000"/>
              </a:srgbClr>
            </a:outerShdw>
          </a:effectLst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D875DA34-DA46-9844-81A4-0988ED34C9D3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83723" y="1961303"/>
            <a:ext cx="2711831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Titeltext">
            <a:extLst>
              <a:ext uri="{FF2B5EF4-FFF2-40B4-BE49-F238E27FC236}">
                <a16:creationId xmlns:a16="http://schemas.microsoft.com/office/drawing/2014/main" id="{A5AFD3F7-4E58-FC41-A0F0-63B49AB5C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F098B71A-9E12-C644-A13D-F31B65BCE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9FECF6A3-180A-AC4D-9EC6-0C35EFBFD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87531"/>
      </p:ext>
    </p:extLst>
  </p:cSld>
  <p:clrMapOvr>
    <a:masterClrMapping/>
  </p:clrMapOvr>
  <p:transition spd="med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C622C396-FE01-7241-BA8F-BF4D89F8A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902" y="1239191"/>
            <a:ext cx="3665372" cy="4885654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961703" y="1546585"/>
            <a:ext cx="2939380" cy="4219783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D63A00DC-26BA-A14F-AC8E-B08DAD3EEA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078DD8C8-AB21-024C-B4A6-187FD7347C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E9D3A533-8B79-EF44-859F-3C67B0FF4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419206"/>
      </p:ext>
    </p:extLst>
  </p:cSld>
  <p:clrMapOvr>
    <a:masterClrMapping/>
  </p:clrMapOvr>
  <p:transition spd="med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3647369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C7990E-143F-2041-B695-039A17D4202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5" name="Picture 14" descr="A screen shot of a computer&#10;&#10;Description automatically generated">
            <a:extLst>
              <a:ext uri="{FF2B5EF4-FFF2-40B4-BE49-F238E27FC236}">
                <a16:creationId xmlns:a16="http://schemas.microsoft.com/office/drawing/2014/main" id="{A04F1824-A44E-D446-B226-FFBD840E6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5" y="1210114"/>
            <a:ext cx="2989089" cy="3984222"/>
          </a:xfrm>
          <a:prstGeom prst="rect">
            <a:avLst/>
          </a:prstGeom>
        </p:spPr>
      </p:pic>
      <p:sp>
        <p:nvSpPr>
          <p:cNvPr id="20" name="Bild">
            <a:extLst>
              <a:ext uri="{FF2B5EF4-FFF2-40B4-BE49-F238E27FC236}">
                <a16:creationId xmlns:a16="http://schemas.microsoft.com/office/drawing/2014/main" id="{9FE05F5C-37EA-3146-BA59-0C3DE194EA3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554891" y="1445863"/>
            <a:ext cx="2417908" cy="3441207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35CFDE5D-D441-694E-8030-F70D8E67C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174B6FBB-6854-AC49-A9C1-9774207BA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863E2971-7C47-9A45-87BE-08A413A19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870EAAB-9435-BB4D-9DD5-E5CE3AF8717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56791"/>
      </p:ext>
    </p:extLst>
  </p:cSld>
  <p:clrMapOvr>
    <a:masterClrMapping/>
  </p:clrMapOvr>
  <p:transition spd="med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F21980-3007-454F-8C97-774F04FDDB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E0B533B-0D35-284F-8B99-20C864D70B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7D4E291-420A-6644-975C-1C129C83887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759AD05-8195-CF4E-9D43-4EA3B833512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DD4D3BD3-5A66-7E4C-A416-9ED4B30B3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880" y="1414965"/>
            <a:ext cx="3345139" cy="445880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CC8553CB-984B-4F41-9E92-16B2FD23F93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755489" y="1706931"/>
            <a:ext cx="2705920" cy="3828561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BA0FC118-876B-3A48-AFDA-21F311320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D1E482B7-475B-5245-801C-FA87B9F72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ED39FC84-91CA-8746-A311-AD979B8C8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55573"/>
      </p:ext>
    </p:extLst>
  </p:cSld>
  <p:clrMapOvr>
    <a:masterClrMapping/>
  </p:clrMapOvr>
  <p:transition spd="med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1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DD4D3BD3-5A66-7E4C-A416-9ED4B30B3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880" y="1414965"/>
            <a:ext cx="3345139" cy="445880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CC8553CB-984B-4F41-9E92-16B2FD23F93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755489" y="1706931"/>
            <a:ext cx="2705920" cy="3828561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20E0503-FBA6-F144-AB6E-BB1219AFEAC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6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DA5EAFB-62E6-4A48-81BB-FD539F78029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6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2BC4227-9D31-7740-88B0-1B6C600908D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15142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035FDE43-E8D2-D946-A041-12FD1715D19E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15142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7214EDCF-44C1-B44E-B4B2-B89EFB1498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69A94261-83E4-BB49-8684-66998F292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4B1C405A-99AE-5A4F-9BB1-6A7AF0FE0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186395"/>
      </p:ext>
    </p:extLst>
  </p:cSld>
  <p:clrMapOvr>
    <a:masterClrMapping/>
  </p:clrMapOvr>
  <p:transition spd="med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6C20A66C-436B-D040-BDBF-52F2B47EEF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53" y="1917672"/>
            <a:ext cx="4646268" cy="3483626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135661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23012" y="2240870"/>
            <a:ext cx="4028155" cy="2827420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AC010F94-DB12-1341-BB6F-A429C224A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2F14B9D-7A56-2F4E-81FB-14632D88F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8B30FFAA-E856-B544-AFA7-4BC064AB3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12427"/>
      </p:ext>
    </p:extLst>
  </p:cSld>
  <p:clrMapOvr>
    <a:masterClrMapping/>
  </p:clrMapOvr>
  <p:transition spd="med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6C20A66C-436B-D040-BDBF-52F2B47EEF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53" y="1500242"/>
            <a:ext cx="4646268" cy="3483626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135661" cy="390403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23012" y="1823440"/>
            <a:ext cx="4028155" cy="2827420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930152-17DC-C142-8657-A035A7F37A3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4A2ADBDD-14B5-9C4D-AFE4-5E7EDA734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46D23137-80BA-5D4E-BB8E-C9E1854A1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5716D6E1-A523-0D4A-BCC6-88A4C43A5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2579110-7F45-B641-8DC1-84D8F784165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8184"/>
      </p:ext>
    </p:extLst>
  </p:cSld>
  <p:clrMapOvr>
    <a:masterClrMapping/>
  </p:clrMapOvr>
  <p:transition spd="med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F21980-3007-454F-8C97-774F04FDDB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E0B533B-0D35-284F-8B99-20C864D70B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7D4E291-420A-6644-975C-1C129C83887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759AD05-8195-CF4E-9D43-4EA3B833512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1" name="Picture 10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9F95957E-AC70-C540-9423-75196BD99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73" y="1917672"/>
            <a:ext cx="4646268" cy="3483626"/>
          </a:xfrm>
          <a:prstGeom prst="rect">
            <a:avLst/>
          </a:prstGeom>
        </p:spPr>
      </p:pic>
      <p:sp>
        <p:nvSpPr>
          <p:cNvPr id="20" name="Bild">
            <a:extLst>
              <a:ext uri="{FF2B5EF4-FFF2-40B4-BE49-F238E27FC236}">
                <a16:creationId xmlns:a16="http://schemas.microsoft.com/office/drawing/2014/main" id="{5617AC0D-96F7-A04C-BA2B-65D7D32F30F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79332" y="2240870"/>
            <a:ext cx="4028155" cy="2827420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8" name="Titeltext">
            <a:extLst>
              <a:ext uri="{FF2B5EF4-FFF2-40B4-BE49-F238E27FC236}">
                <a16:creationId xmlns:a16="http://schemas.microsoft.com/office/drawing/2014/main" id="{0A39113F-CAF5-5A4C-8560-1A899D484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219EE1CE-29CC-404A-8DE0-4163F630B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741D5B01-1293-364F-893F-842397FCF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470887"/>
      </p:ext>
    </p:extLst>
  </p:cSld>
  <p:clrMapOvr>
    <a:masterClrMapping/>
  </p:clrMapOvr>
  <p:transition spd="med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2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monitor, screenshot, sitting, screen&#10;&#10;Description automatically generated">
            <a:extLst>
              <a:ext uri="{FF2B5EF4-FFF2-40B4-BE49-F238E27FC236}">
                <a16:creationId xmlns:a16="http://schemas.microsoft.com/office/drawing/2014/main" id="{9F95957E-AC70-C540-9423-75196BD99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127" y="2170996"/>
            <a:ext cx="3970528" cy="2976977"/>
          </a:xfrm>
          <a:prstGeom prst="rect">
            <a:avLst/>
          </a:prstGeom>
        </p:spPr>
      </p:pic>
      <p:sp>
        <p:nvSpPr>
          <p:cNvPr id="20" name="Bild">
            <a:extLst>
              <a:ext uri="{FF2B5EF4-FFF2-40B4-BE49-F238E27FC236}">
                <a16:creationId xmlns:a16="http://schemas.microsoft.com/office/drawing/2014/main" id="{5617AC0D-96F7-A04C-BA2B-65D7D32F30F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93235" y="2448829"/>
            <a:ext cx="3446899" cy="2408942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EEF4FB7-1CA2-5740-B4D5-8999DD322BD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6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44AF4008-703E-104C-AE55-EA0352349B6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6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20A3818-4C0B-A448-8BFF-FC7EE69927F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15142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C8457D36-9A8F-7249-A32A-3FB379848227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15142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FFD6DE91-F42A-DA49-9C2B-822F9FACA6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4E6B3E6-AE35-464B-8915-0A7C7F644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69B02DE-4A78-0441-8710-6A7B45D17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94130"/>
      </p:ext>
    </p:extLst>
  </p:cSld>
  <p:clrMapOvr>
    <a:masterClrMapping/>
  </p:clrMapOvr>
  <p:transition spd="med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3347065E-4E0C-404C-BB6F-6E985E85B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391" y="1317429"/>
            <a:ext cx="3648901" cy="4715648"/>
          </a:xfrm>
          <a:prstGeom prst="rect">
            <a:avLst/>
          </a:prstGeom>
        </p:spPr>
      </p:pic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4568696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0" name="Bild">
            <a:extLst>
              <a:ext uri="{FF2B5EF4-FFF2-40B4-BE49-F238E27FC236}">
                <a16:creationId xmlns:a16="http://schemas.microsoft.com/office/drawing/2014/main" id="{918B508C-CCDB-49E2-980E-E23E9747F06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45690" y="1620330"/>
            <a:ext cx="1978743" cy="4107013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1" name="Titeltext">
            <a:extLst>
              <a:ext uri="{FF2B5EF4-FFF2-40B4-BE49-F238E27FC236}">
                <a16:creationId xmlns:a16="http://schemas.microsoft.com/office/drawing/2014/main" id="{98FB0860-F66C-5141-A0C6-1AB2C5143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1F61FEDF-C7A5-AB48-B39D-A116CC0A7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DAB8D65C-5536-EC45-B848-8E6874FE3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45836"/>
      </p:ext>
    </p:extLst>
  </p:cSld>
  <p:clrMapOvr>
    <a:masterClrMapping/>
  </p:clrMapOvr>
  <p:transition spd="med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1_Kicker box 1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037B2C73-A69B-42C4-A8C1-F225AC78CCF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0" y="1299010"/>
            <a:ext cx="6705600" cy="3647369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A0AABCA3-087E-CC49-935F-2006C2AFB5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101" y="1317429"/>
            <a:ext cx="2954939" cy="3818808"/>
          </a:xfrm>
          <a:prstGeom prst="rect">
            <a:avLst/>
          </a:prstGeom>
        </p:spPr>
      </p:pic>
      <p:sp>
        <p:nvSpPr>
          <p:cNvPr id="18" name="Bild">
            <a:extLst>
              <a:ext uri="{FF2B5EF4-FFF2-40B4-BE49-F238E27FC236}">
                <a16:creationId xmlns:a16="http://schemas.microsoft.com/office/drawing/2014/main" id="{A033FB85-B535-C24B-89D9-F97A125ACEC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43428" y="1552877"/>
            <a:ext cx="1602417" cy="3325925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C7990E-143F-2041-B695-039A17D4202C}"/>
              </a:ext>
            </a:extLst>
          </p:cNvPr>
          <p:cNvSpPr/>
          <p:nvPr userDrawn="1"/>
        </p:nvSpPr>
        <p:spPr>
          <a:xfrm>
            <a:off x="0" y="5330378"/>
            <a:ext cx="12192000" cy="320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50000"/>
                </a:schemeClr>
              </a:gs>
              <a:gs pos="33000">
                <a:schemeClr val="bg1">
                  <a:alpha val="0"/>
                  <a:lumMod val="83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12" tIns="67712" rIns="67712" bIns="67712" numCol="1" spcCol="38100" rtlCol="0" anchor="ctr">
            <a:noAutofit/>
          </a:bodyPr>
          <a:lstStyle/>
          <a:p>
            <a: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iteltext">
            <a:extLst>
              <a:ext uri="{FF2B5EF4-FFF2-40B4-BE49-F238E27FC236}">
                <a16:creationId xmlns:a16="http://schemas.microsoft.com/office/drawing/2014/main" id="{06DFD157-15E9-6C42-A481-1BB1399FC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DABD23C-16BC-BD4C-AAA3-953DDF7FF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15FF3C9E-3E3A-9C4C-95AE-372619995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73B4C1F-5269-8541-B9B9-A406F9655E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3651" y="5650635"/>
            <a:ext cx="9622503" cy="702822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9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Kicker box 1-line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80445"/>
      </p:ext>
    </p:extLst>
  </p:cSld>
  <p:clrMapOvr>
    <a:masterClrMapping/>
  </p:clrMapOvr>
  <p:transition spd="med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E6E35EE-DB1F-3C44-89DE-6B440E74D7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35" y="1249925"/>
            <a:ext cx="3648901" cy="4715648"/>
          </a:xfrm>
          <a:prstGeom prst="rect">
            <a:avLst/>
          </a:prstGeom>
        </p:spPr>
      </p:pic>
      <p:sp>
        <p:nvSpPr>
          <p:cNvPr id="17" name="Bild">
            <a:extLst>
              <a:ext uri="{FF2B5EF4-FFF2-40B4-BE49-F238E27FC236}">
                <a16:creationId xmlns:a16="http://schemas.microsoft.com/office/drawing/2014/main" id="{33243773-BB6E-2443-8292-86753CFC7F36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109635" y="1552825"/>
            <a:ext cx="1982043" cy="4107013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84FFCEB-EC3D-1B4E-89AC-4987A7E1215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FAA045-7501-D346-AE70-7FD6B47F25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7335" y="1274247"/>
            <a:ext cx="2711831" cy="579788"/>
          </a:xfrm>
        </p:spPr>
        <p:txBody>
          <a:bodyPr lIns="72000" anchor="b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1078C028-9BEE-EF4B-9C98-DB336900888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023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89C3B5A-4ED4-1E42-BCE8-1AC5F3B13763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845791" y="1959631"/>
            <a:ext cx="2723543" cy="3276344"/>
          </a:xfrm>
          <a:prstGeom prst="roundRect">
            <a:avLst>
              <a:gd name="adj" fmla="val 4152"/>
            </a:avLst>
          </a:prstGeom>
          <a:solidFill>
            <a:schemeClr val="accent4"/>
          </a:solidFill>
          <a:ln>
            <a:noFill/>
          </a:ln>
        </p:spPr>
        <p:txBody>
          <a:bodyPr wrap="square" lIns="72000" tIns="9000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12" name="Titeltext">
            <a:extLst>
              <a:ext uri="{FF2B5EF4-FFF2-40B4-BE49-F238E27FC236}">
                <a16:creationId xmlns:a16="http://schemas.microsoft.com/office/drawing/2014/main" id="{0C494070-01B1-934A-8543-A9252FA85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D81C08ED-E8AB-3E44-A38F-FE33B1A88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780EA4CF-2A2D-1C48-9680-384FD62E3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47524"/>
      </p:ext>
    </p:extLst>
  </p:cSld>
  <p:clrMapOvr>
    <a:masterClrMapping/>
  </p:clrMapOvr>
  <p:transition spd="med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5AACD32-602E-554D-AA27-11718B1E14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736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B0214A04-196C-BF40-B923-3A23E467ABB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736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C3D4A7A-EB67-BD45-A898-D889F5FABB6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15142" y="1172677"/>
            <a:ext cx="3175905" cy="4435397"/>
          </a:xfrm>
          <a:prstGeom prst="roundRect">
            <a:avLst>
              <a:gd name="adj" fmla="val 3458"/>
            </a:avLst>
          </a:prstGeom>
          <a:solidFill>
            <a:schemeClr val="accent4"/>
          </a:solidFill>
        </p:spPr>
        <p:txBody>
          <a:bodyPr wrap="square" lIns="108000">
            <a:noAutofit/>
          </a:bodyPr>
          <a:lstStyle>
            <a:lvl1pPr marL="0" indent="0">
              <a:spcAft>
                <a:spcPts val="533"/>
              </a:spcAft>
              <a:buNone/>
              <a:defRPr sz="1800" b="1"/>
            </a:lvl1pPr>
          </a:lstStyle>
          <a:p>
            <a:pPr lvl="0"/>
            <a:r>
              <a:rPr lang="fr-CA" dirty="0" err="1"/>
              <a:t>Title</a:t>
            </a:r>
            <a:endParaRPr lang="en-US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6AC01A1B-DFC2-B04F-AC33-E4E2DD548684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15142" y="1961303"/>
            <a:ext cx="3175905" cy="3467112"/>
          </a:xfrm>
          <a:ln>
            <a:noFill/>
          </a:ln>
        </p:spPr>
        <p:txBody>
          <a:bodyPr wrap="square" lIns="108000" tIns="9144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E6E35EE-DB1F-3C44-89DE-6B440E74D7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35" y="1249925"/>
            <a:ext cx="3648901" cy="4715648"/>
          </a:xfrm>
          <a:prstGeom prst="rect">
            <a:avLst/>
          </a:prstGeom>
        </p:spPr>
      </p:pic>
      <p:sp>
        <p:nvSpPr>
          <p:cNvPr id="17" name="Bild">
            <a:extLst>
              <a:ext uri="{FF2B5EF4-FFF2-40B4-BE49-F238E27FC236}">
                <a16:creationId xmlns:a16="http://schemas.microsoft.com/office/drawing/2014/main" id="{33243773-BB6E-2443-8292-86753CFC7F36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109635" y="1552825"/>
            <a:ext cx="1982043" cy="4107013"/>
          </a:xfrm>
          <a:prstGeom prst="roundRect">
            <a:avLst>
              <a:gd name="adj" fmla="val 3712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91439" tIns="45719" rIns="91439" bIns="45719" anchor="t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/>
              <a:t>Click </a:t>
            </a:r>
            <a:r>
              <a:rPr lang="fr-CA" dirty="0" err="1"/>
              <a:t>icon</a:t>
            </a:r>
            <a:r>
              <a:rPr lang="fr-CA" dirty="0"/>
              <a:t> to </a:t>
            </a:r>
            <a:r>
              <a:rPr lang="fr-CA" dirty="0" err="1"/>
              <a:t>add</a:t>
            </a:r>
            <a:r>
              <a:rPr lang="fr-CA" dirty="0"/>
              <a:t> image</a:t>
            </a:r>
          </a:p>
        </p:txBody>
      </p:sp>
      <p:sp>
        <p:nvSpPr>
          <p:cNvPr id="16" name="Titeltext">
            <a:extLst>
              <a:ext uri="{FF2B5EF4-FFF2-40B4-BE49-F238E27FC236}">
                <a16:creationId xmlns:a16="http://schemas.microsoft.com/office/drawing/2014/main" id="{F8289BCA-0D37-1B4D-820D-CB8B698916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6A6AA55-287D-4A4A-ADE0-757F536F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2807D4AE-3F2C-5846-83E3-23B88EE20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553874"/>
      </p:ext>
    </p:extLst>
  </p:cSld>
  <p:clrMapOvr>
    <a:masterClrMapping/>
  </p:clrMapOvr>
  <p:transition spd="med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0ADFB8C-E444-DA48-87C7-992CED437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59" y="3172299"/>
            <a:ext cx="5051596" cy="330853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A81EEEEF-5767-2449-B813-36AFC014516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649842" y="3432896"/>
            <a:ext cx="4129137" cy="230258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36000" tIns="36000" rIns="36000" bIns="36000" anchor="t">
            <a:noAutofit/>
          </a:bodyPr>
          <a:lstStyle>
            <a:lvl1pPr marL="0" indent="0">
              <a:buNone/>
              <a:defRPr sz="1066"/>
            </a:lvl1pPr>
          </a:lstStyle>
          <a:p>
            <a:r>
              <a:rPr lang="fr-CA" dirty="0"/>
              <a:t>Image</a:t>
            </a:r>
            <a:endParaRPr dirty="0"/>
          </a:p>
        </p:txBody>
      </p:sp>
      <p:pic>
        <p:nvPicPr>
          <p:cNvPr id="20" name="Picture 19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E9D6457-02A7-704C-A824-287AACC004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11" y="4041441"/>
            <a:ext cx="3374327" cy="2210012"/>
          </a:xfrm>
          <a:prstGeom prst="rect">
            <a:avLst/>
          </a:prstGeom>
        </p:spPr>
      </p:pic>
      <p:sp>
        <p:nvSpPr>
          <p:cNvPr id="23" name="Bild">
            <a:extLst>
              <a:ext uri="{FF2B5EF4-FFF2-40B4-BE49-F238E27FC236}">
                <a16:creationId xmlns:a16="http://schemas.microsoft.com/office/drawing/2014/main" id="{CA3BB94B-4727-874F-BEB3-CFFDA333564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239362" y="4292234"/>
            <a:ext cx="2019892" cy="11596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fr-CA" dirty="0"/>
              <a:t>Image</a:t>
            </a:r>
            <a:endParaRPr dirty="0"/>
          </a:p>
        </p:txBody>
      </p:sp>
      <p:pic>
        <p:nvPicPr>
          <p:cNvPr id="24" name="Picture 23" descr="A screen shot of a computer&#10;&#10;Description automatically generated">
            <a:extLst>
              <a:ext uri="{FF2B5EF4-FFF2-40B4-BE49-F238E27FC236}">
                <a16:creationId xmlns:a16="http://schemas.microsoft.com/office/drawing/2014/main" id="{D4B43973-80FE-2347-AF9A-BDF7549F4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200" y="4999132"/>
            <a:ext cx="619413" cy="1205027"/>
          </a:xfrm>
          <a:prstGeom prst="rect">
            <a:avLst/>
          </a:prstGeom>
        </p:spPr>
      </p:pic>
      <p:sp>
        <p:nvSpPr>
          <p:cNvPr id="25" name="Bild">
            <a:extLst>
              <a:ext uri="{FF2B5EF4-FFF2-40B4-BE49-F238E27FC236}">
                <a16:creationId xmlns:a16="http://schemas.microsoft.com/office/drawing/2014/main" id="{4D07A945-CCD9-5E45-8638-B691F61069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99745" y="5094279"/>
            <a:ext cx="506171" cy="887099"/>
          </a:xfrm>
          <a:prstGeom prst="roundRect">
            <a:avLst>
              <a:gd name="adj" fmla="val 5007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lIns="36000" tIns="36000" rIns="36000" bIns="36000" anchor="t">
            <a:noAutofit/>
          </a:bodyPr>
          <a:lstStyle>
            <a:lvl1pPr marL="0" indent="0">
              <a:buNone/>
              <a:defRPr sz="1066"/>
            </a:lvl1pPr>
          </a:lstStyle>
          <a:p>
            <a:r>
              <a:rPr lang="en-CA" dirty="0"/>
              <a:t>Image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DF813-BDE7-DB42-91F3-5F807E3793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117" y="1114053"/>
            <a:ext cx="10953312" cy="176923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66"/>
            </a:lvl2pPr>
            <a:lvl3pPr>
              <a:defRPr sz="1599"/>
            </a:lvl3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7F5B1107-5E09-7447-82ED-8731C35460C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804" y="4526717"/>
            <a:ext cx="1244745" cy="1659146"/>
          </a:xfrm>
          <a:prstGeom prst="rect">
            <a:avLst/>
          </a:prstGeom>
        </p:spPr>
      </p:pic>
      <p:sp>
        <p:nvSpPr>
          <p:cNvPr id="14" name="Bild">
            <a:extLst>
              <a:ext uri="{FF2B5EF4-FFF2-40B4-BE49-F238E27FC236}">
                <a16:creationId xmlns:a16="http://schemas.microsoft.com/office/drawing/2014/main" id="{F692843D-30E3-9043-AD7A-1FF7941C858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09059" y="4630922"/>
            <a:ext cx="987168" cy="1422153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en-US" dirty="0"/>
              <a:t>Image</a:t>
            </a:r>
            <a:endParaRPr dirty="0"/>
          </a:p>
        </p:txBody>
      </p:sp>
      <p:sp>
        <p:nvSpPr>
          <p:cNvPr id="15" name="Titeltext">
            <a:extLst>
              <a:ext uri="{FF2B5EF4-FFF2-40B4-BE49-F238E27FC236}">
                <a16:creationId xmlns:a16="http://schemas.microsoft.com/office/drawing/2014/main" id="{31F8CCD6-C30C-E043-BE4F-E6ED66098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D872A228-13A5-0147-902A-ACAFFC639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AE4E86C5-6E77-9442-9153-3556C6B98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13271"/>
      </p:ext>
    </p:extLst>
  </p:cSld>
  <p:clrMapOvr>
    <a:masterClrMapping/>
  </p:clrMapOvr>
  <p:transition spd="med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flat screen tv sitting on top of a television&#10;&#10;Description automatically generated">
            <a:extLst>
              <a:ext uri="{FF2B5EF4-FFF2-40B4-BE49-F238E27FC236}">
                <a16:creationId xmlns:a16="http://schemas.microsoft.com/office/drawing/2014/main" id="{90ADFB8C-E444-DA48-87C7-992CED437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88" y="3887828"/>
            <a:ext cx="3959099" cy="2593007"/>
          </a:xfrm>
          <a:prstGeom prst="rect">
            <a:avLst/>
          </a:prstGeom>
        </p:spPr>
      </p:pic>
      <p:sp>
        <p:nvSpPr>
          <p:cNvPr id="19" name="Bild">
            <a:extLst>
              <a:ext uri="{FF2B5EF4-FFF2-40B4-BE49-F238E27FC236}">
                <a16:creationId xmlns:a16="http://schemas.microsoft.com/office/drawing/2014/main" id="{A81EEEEF-5767-2449-B813-36AFC014516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10424" y="4088724"/>
            <a:ext cx="3236139" cy="180461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lIns="36000" tIns="36000" rIns="36000" bIns="36000" anchor="t">
            <a:noAutofit/>
          </a:bodyPr>
          <a:lstStyle>
            <a:lvl1pPr marL="0" indent="0">
              <a:buNone/>
              <a:defRPr sz="1066"/>
            </a:lvl1pPr>
          </a:lstStyle>
          <a:p>
            <a:r>
              <a:rPr lang="fr-CA" dirty="0"/>
              <a:t>Image</a:t>
            </a:r>
          </a:p>
        </p:txBody>
      </p:sp>
      <p:pic>
        <p:nvPicPr>
          <p:cNvPr id="20" name="Picture 19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E9D6457-02A7-704C-A824-287AACC004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10" y="4519394"/>
            <a:ext cx="2644569" cy="1732059"/>
          </a:xfrm>
          <a:prstGeom prst="rect">
            <a:avLst/>
          </a:prstGeom>
        </p:spPr>
      </p:pic>
      <p:sp>
        <p:nvSpPr>
          <p:cNvPr id="23" name="Bild">
            <a:extLst>
              <a:ext uri="{FF2B5EF4-FFF2-40B4-BE49-F238E27FC236}">
                <a16:creationId xmlns:a16="http://schemas.microsoft.com/office/drawing/2014/main" id="{CA3BB94B-4727-874F-BEB3-CFFDA333564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04161" y="4712318"/>
            <a:ext cx="1583056" cy="9088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fr-CA" dirty="0"/>
              <a:t>Image</a:t>
            </a:r>
            <a:endParaRPr dirty="0"/>
          </a:p>
        </p:txBody>
      </p:sp>
      <p:pic>
        <p:nvPicPr>
          <p:cNvPr id="24" name="Picture 23" descr="A screen shot of a computer&#10;&#10;Description automatically generated">
            <a:extLst>
              <a:ext uri="{FF2B5EF4-FFF2-40B4-BE49-F238E27FC236}">
                <a16:creationId xmlns:a16="http://schemas.microsoft.com/office/drawing/2014/main" id="{D4B43973-80FE-2347-AF9A-BDF7549F4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51" y="5259740"/>
            <a:ext cx="485453" cy="944418"/>
          </a:xfrm>
          <a:prstGeom prst="rect">
            <a:avLst/>
          </a:prstGeom>
        </p:spPr>
      </p:pic>
      <p:sp>
        <p:nvSpPr>
          <p:cNvPr id="25" name="Bild">
            <a:extLst>
              <a:ext uri="{FF2B5EF4-FFF2-40B4-BE49-F238E27FC236}">
                <a16:creationId xmlns:a16="http://schemas.microsoft.com/office/drawing/2014/main" id="{4D07A945-CCD9-5E45-8638-B691F61069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172163" y="5348916"/>
            <a:ext cx="396703" cy="695248"/>
          </a:xfrm>
          <a:prstGeom prst="roundRect">
            <a:avLst>
              <a:gd name="adj" fmla="val 5007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none" lIns="36000" tIns="36000" rIns="36000" bIns="36000" anchor="t">
            <a:noAutofit/>
          </a:bodyPr>
          <a:lstStyle>
            <a:lvl1pPr marL="0" indent="0">
              <a:buNone/>
              <a:defRPr sz="933"/>
            </a:lvl1pPr>
          </a:lstStyle>
          <a:p>
            <a:r>
              <a:rPr lang="en-CA" dirty="0"/>
              <a:t>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DF813-BDE7-DB42-91F3-5F807E3793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117" y="1114053"/>
            <a:ext cx="10953312" cy="176923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66"/>
            </a:lvl2pPr>
            <a:lvl3pPr>
              <a:defRPr sz="1599"/>
            </a:lvl3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2DD0A6-593F-954C-AD00-0F8DD28F47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41" y="5069646"/>
            <a:ext cx="1783608" cy="1406354"/>
          </a:xfrm>
          <a:prstGeom prst="rect">
            <a:avLst/>
          </a:prstGeom>
        </p:spPr>
      </p:pic>
      <p:pic>
        <p:nvPicPr>
          <p:cNvPr id="21" name="Picture 20" descr="A screen shot of a computer&#10;&#10;Description automatically generated">
            <a:extLst>
              <a:ext uri="{FF2B5EF4-FFF2-40B4-BE49-F238E27FC236}">
                <a16:creationId xmlns:a16="http://schemas.microsoft.com/office/drawing/2014/main" id="{0EFA741A-1A76-B741-A378-9D99045E71C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593" y="4750999"/>
            <a:ext cx="1076481" cy="1434865"/>
          </a:xfrm>
          <a:prstGeom prst="rect">
            <a:avLst/>
          </a:prstGeom>
        </p:spPr>
      </p:pic>
      <p:sp>
        <p:nvSpPr>
          <p:cNvPr id="22" name="Bild">
            <a:extLst>
              <a:ext uri="{FF2B5EF4-FFF2-40B4-BE49-F238E27FC236}">
                <a16:creationId xmlns:a16="http://schemas.microsoft.com/office/drawing/2014/main" id="{3980BC22-B77A-F344-924C-5D75D75F951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885529" y="4857025"/>
            <a:ext cx="853723" cy="1229907"/>
          </a:xfrm>
          <a:prstGeom prst="roundRect">
            <a:avLst>
              <a:gd name="adj" fmla="val 2318"/>
            </a:avLst>
          </a:prstGeom>
          <a:pattFill prst="pct5">
            <a:fgClr>
              <a:schemeClr val="accent1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txBody>
          <a:bodyPr wrap="square" lIns="36000" tIns="36000" rIns="36000" bIns="36000" anchor="t">
            <a:noAutofit/>
          </a:bodyPr>
          <a:lstStyle>
            <a:lvl1pPr marL="0" indent="0" algn="l">
              <a:buNone/>
              <a:defRPr sz="1066"/>
            </a:lvl1pPr>
          </a:lstStyle>
          <a:p>
            <a:r>
              <a:rPr lang="en-US" dirty="0"/>
              <a:t>Image</a:t>
            </a:r>
            <a:endParaRPr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C8644D8-E884-5C4A-A7CA-B3BC3A4CBE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3726" y="4914099"/>
            <a:ext cx="596583" cy="1296173"/>
          </a:xfrm>
          <a:prstGeom prst="rect">
            <a:avLst/>
          </a:prstGeom>
        </p:spPr>
      </p:pic>
      <p:sp>
        <p:nvSpPr>
          <p:cNvPr id="16" name="Titeltext">
            <a:extLst>
              <a:ext uri="{FF2B5EF4-FFF2-40B4-BE49-F238E27FC236}">
                <a16:creationId xmlns:a16="http://schemas.microsoft.com/office/drawing/2014/main" id="{6A456381-AC55-5E4A-9176-1B8C52687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 err="1"/>
              <a:t>Title</a:t>
            </a:r>
            <a:endParaRPr dirty="0"/>
          </a:p>
        </p:txBody>
      </p:sp>
      <p:sp>
        <p:nvSpPr>
          <p:cNvPr id="28" name="Footer Placeholder 2">
            <a:extLst>
              <a:ext uri="{FF2B5EF4-FFF2-40B4-BE49-F238E27FC236}">
                <a16:creationId xmlns:a16="http://schemas.microsoft.com/office/drawing/2014/main" id="{BCD45BA7-74EC-E546-862F-D41BB450C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CAD41627-4E69-DA4A-A584-1FE261E10E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411870"/>
      </p:ext>
    </p:extLst>
  </p:cSld>
  <p:clrMapOvr>
    <a:masterClrMapping/>
  </p:clrMapOvr>
  <p:transition spd="med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 flipH="1">
            <a:off x="1957138" y="482451"/>
            <a:ext cx="8277725" cy="4544318"/>
          </a:xfrm>
          <a:prstGeom prst="roundRect">
            <a:avLst>
              <a:gd name="adj" fmla="val 2384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1097280" rIns="50800" bIns="50800" numCol="1" spcCol="38100" rtlCol="0" anchor="t" anchorCtr="1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Click to </a:t>
            </a:r>
            <a:r>
              <a:rPr kumimoji="0" lang="fr-CA" sz="1599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</a:t>
            </a:r>
            <a:r>
              <a:rPr kumimoji="0" lang="fr-CA" sz="15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fr-CA" sz="1599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video</a:t>
            </a: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49A7784-8E1F-44A4-B946-D2F40FB66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53118" y="5316200"/>
            <a:ext cx="8885767" cy="537467"/>
          </a:xfrm>
        </p:spPr>
        <p:txBody>
          <a:bodyPr wrap="square">
            <a:noAutofit/>
          </a:bodyPr>
          <a:lstStyle>
            <a:lvl1pPr marL="0" indent="0" algn="ctr">
              <a:buNone/>
              <a:defRPr sz="1866"/>
            </a:lvl1pPr>
          </a:lstStyle>
          <a:p>
            <a:pPr lvl="0"/>
            <a:r>
              <a:rPr lang="fr-CA" dirty="0" err="1"/>
              <a:t>Video</a:t>
            </a:r>
            <a:r>
              <a:rPr lang="fr-CA" dirty="0"/>
              <a:t> description</a:t>
            </a:r>
            <a:endParaRPr lang="en-US" dirty="0"/>
          </a:p>
        </p:txBody>
      </p:sp>
      <p:pic>
        <p:nvPicPr>
          <p:cNvPr id="11" name="Picture 10" descr="bell1.png">
            <a:extLst>
              <a:ext uri="{FF2B5EF4-FFF2-40B4-BE49-F238E27FC236}">
                <a16:creationId xmlns:a16="http://schemas.microsoft.com/office/drawing/2014/main" id="{EBF49CDF-CE09-6F4E-87EE-56C3E2850C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7D80734-6893-564B-9DBD-A6AC7029C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BFB5CC9-DEA6-C044-B459-65A9FC785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384865"/>
      </p:ext>
    </p:extLst>
  </p:cSld>
  <p:clrMapOvr>
    <a:masterClrMapping/>
  </p:clrMapOvr>
  <p:transition spd="med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80E45DB4-778B-446C-ADCE-3FA440A5AC0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 flipH="1">
            <a:off x="4876799" y="1499196"/>
            <a:ext cx="6095997" cy="3364460"/>
          </a:xfrm>
          <a:prstGeom prst="roundRect">
            <a:avLst>
              <a:gd name="adj" fmla="val 2694"/>
            </a:avLst>
          </a:prstGeom>
          <a:solidFill>
            <a:schemeClr val="bg1">
              <a:lumMod val="95000"/>
            </a:schemeClr>
          </a:solidFill>
          <a:ln w="6350" cap="flat">
            <a:solidFill>
              <a:schemeClr val="bg1">
                <a:lumMod val="75000"/>
              </a:schemeClr>
            </a:solidFill>
            <a:miter lim="400000"/>
          </a:ln>
          <a:effectLst>
            <a:outerShdw blurRad="406400" dist="127000" dir="5400000" rotWithShape="0">
              <a:srgbClr val="000000">
                <a:alpha val="17000"/>
              </a:srgbClr>
            </a:outerShdw>
          </a:effectLst>
          <a:scene3d>
            <a:camera prst="orthographicFront">
              <a:rot lat="20999999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>
            <a:lvl1pPr marL="0" marR="0" indent="0" algn="ctr" defTabSz="110030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599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7B660F-24C8-4F35-B87D-109CADEFC1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1091863"/>
            <a:ext cx="3556000" cy="507843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600" spc="0"/>
            </a:lvl1pPr>
          </a:lstStyle>
          <a:p>
            <a:r>
              <a:rPr lang="en-CA" noProof="0" dirty="0"/>
              <a:t>Title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1C75853-0021-4A0C-932E-4B80C197BA8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602" y="1633138"/>
            <a:ext cx="3555999" cy="3623040"/>
          </a:xfrm>
          <a:ln>
            <a:noFill/>
          </a:ln>
        </p:spPr>
        <p:txBody>
          <a:bodyPr wrap="square" lIns="0" tIns="91440" r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599"/>
            </a:lvl1pPr>
            <a:lvl2pPr marL="317397" indent="0" algn="l">
              <a:lnSpc>
                <a:spcPct val="150000"/>
              </a:lnSpc>
              <a:buFont typeface="Arial" panose="020B0604020202020204" pitchFamily="34" charset="0"/>
              <a:buNone/>
              <a:defRPr sz="1599"/>
            </a:lvl2pPr>
            <a:lvl3pPr marL="634794" indent="0">
              <a:spcBef>
                <a:spcPts val="267"/>
              </a:spcBef>
              <a:buFont typeface="Arial" panose="020B0604020202020204" pitchFamily="34" charset="0"/>
              <a:buNone/>
              <a:defRPr sz="1333"/>
            </a:lvl3pPr>
          </a:lstStyle>
          <a:p>
            <a:pPr lvl="0"/>
            <a:r>
              <a:rPr lang="en-CA" noProof="0" dirty="0"/>
              <a:t>Content</a:t>
            </a:r>
          </a:p>
        </p:txBody>
      </p: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FC64A421-2D57-CE4F-8D96-5537D3DA16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08FC650-AC95-2347-88B2-CDD7C6727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7240D04B-8B70-3040-B533-4F9710211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47142"/>
      </p:ext>
    </p:extLst>
  </p:cSld>
  <p:clrMapOvr>
    <a:masterClrMapping/>
  </p:clrMapOvr>
  <p:transition spd="med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e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21" y="2118"/>
          <a:ext cx="211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think-cell Slide" r:id="rId4" imgW="180" imgH="180" progId="TCLayout.ActiveDocument.1">
                  <p:embed/>
                </p:oleObj>
              </mc:Choice>
              <mc:Fallback>
                <p:oleObj name="think-cell Slide" r:id="rId4" imgW="180" imgH="18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1" y="2118"/>
                        <a:ext cx="211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bell1.png">
            <a:extLst>
              <a:ext uri="{FF2B5EF4-FFF2-40B4-BE49-F238E27FC236}">
                <a16:creationId xmlns:a16="http://schemas.microsoft.com/office/drawing/2014/main" id="{E263A0AC-33AC-8541-BE07-D3B9A8461C8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1818318"/>
            <a:ext cx="5643088" cy="322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1122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rategic Imperativ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text">
            <a:extLst>
              <a:ext uri="{FF2B5EF4-FFF2-40B4-BE49-F238E27FC236}">
                <a16:creationId xmlns:a16="http://schemas.microsoft.com/office/drawing/2014/main" id="{C7085336-C273-2647-AE7D-F53152509D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/>
            </a:lvl1pPr>
          </a:lstStyle>
          <a:p>
            <a:r>
              <a:rPr lang="fr-CA" dirty="0"/>
              <a:t>Our 6 Strategic </a:t>
            </a:r>
            <a:r>
              <a:rPr lang="fr-CA" dirty="0" err="1"/>
              <a:t>Imperatives</a:t>
            </a:r>
            <a:endParaRPr dirty="0"/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EAC040C5-A1AD-FC4E-9446-90D05B644C4E}"/>
              </a:ext>
            </a:extLst>
          </p:cNvPr>
          <p:cNvSpPr txBox="1">
            <a:spLocks/>
          </p:cNvSpPr>
          <p:nvPr userDrawn="1"/>
        </p:nvSpPr>
        <p:spPr>
          <a:xfrm>
            <a:off x="450244" y="3732762"/>
            <a:ext cx="1788435" cy="20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67712" rIns="67712" bIns="67712" anchor="t">
            <a:noAutofit/>
          </a:bodyPr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803275" marR="0" indent="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None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Build</a:t>
            </a:r>
            <a:br>
              <a:rPr lang="en-CA" sz="1866" b="1" kern="0"/>
            </a:br>
            <a:r>
              <a:rPr lang="en-CA" sz="1866" b="1" kern="0"/>
              <a:t>the best networks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AC9E61AA-C1DD-8043-8A21-79E9FA900187}"/>
              </a:ext>
            </a:extLst>
          </p:cNvPr>
          <p:cNvSpPr txBox="1">
            <a:spLocks/>
          </p:cNvSpPr>
          <p:nvPr userDrawn="1"/>
        </p:nvSpPr>
        <p:spPr>
          <a:xfrm>
            <a:off x="2346839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Drive</a:t>
            </a:r>
            <a:br>
              <a:rPr lang="en-CA" sz="1866" b="1" kern="0"/>
            </a:br>
            <a:r>
              <a:rPr lang="en-CA" sz="1866" b="1" kern="0"/>
              <a:t>growth with innovative services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9127CE18-492C-DF47-BB8C-140BE0A279BE}"/>
              </a:ext>
            </a:extLst>
          </p:cNvPr>
          <p:cNvSpPr txBox="1">
            <a:spLocks/>
          </p:cNvSpPr>
          <p:nvPr userDrawn="1"/>
        </p:nvSpPr>
        <p:spPr>
          <a:xfrm>
            <a:off x="4243434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Deliver</a:t>
            </a:r>
            <a:br>
              <a:rPr lang="en-CA" sz="1866" b="1" kern="0"/>
            </a:br>
            <a:r>
              <a:rPr lang="en-CA" sz="1866" b="1" kern="0"/>
              <a:t>the most</a:t>
            </a:r>
            <a:br>
              <a:rPr lang="en-CA" sz="1866" b="1" kern="0"/>
            </a:br>
            <a:r>
              <a:rPr lang="en-CA" sz="1866" b="1" kern="0"/>
              <a:t>compelling</a:t>
            </a:r>
            <a:br>
              <a:rPr lang="en-CA" sz="1866" b="1" kern="0"/>
            </a:br>
            <a:r>
              <a:rPr lang="en-CA" sz="1866" b="1" kern="0"/>
              <a:t>content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04AB5A43-3A8B-CE48-B60A-21B59ABDEF69}"/>
              </a:ext>
            </a:extLst>
          </p:cNvPr>
          <p:cNvSpPr txBox="1">
            <a:spLocks/>
          </p:cNvSpPr>
          <p:nvPr userDrawn="1"/>
        </p:nvSpPr>
        <p:spPr>
          <a:xfrm>
            <a:off x="6149581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Champion customer experience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44044900-35E8-3D4E-8565-D996F9148D64}"/>
              </a:ext>
            </a:extLst>
          </p:cNvPr>
          <p:cNvSpPr txBox="1">
            <a:spLocks/>
          </p:cNvSpPr>
          <p:nvPr userDrawn="1"/>
        </p:nvSpPr>
        <p:spPr>
          <a:xfrm>
            <a:off x="8048927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Operate</a:t>
            </a:r>
            <a:br>
              <a:rPr lang="en-CA" sz="1866" b="1" kern="0"/>
            </a:br>
            <a:r>
              <a:rPr lang="en-CA" sz="1866" b="1" kern="0"/>
              <a:t>with agility</a:t>
            </a:r>
            <a:br>
              <a:rPr lang="en-CA" sz="1866" b="1" kern="0"/>
            </a:br>
            <a:r>
              <a:rPr lang="en-CA" sz="1866" b="1" kern="0"/>
              <a:t>and cost efficiency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7" name="Text Placeholder 33">
            <a:extLst>
              <a:ext uri="{FF2B5EF4-FFF2-40B4-BE49-F238E27FC236}">
                <a16:creationId xmlns:a16="http://schemas.microsoft.com/office/drawing/2014/main" id="{C2862B33-2A8D-7B4E-B1B2-84AA8930623C}"/>
              </a:ext>
            </a:extLst>
          </p:cNvPr>
          <p:cNvSpPr txBox="1">
            <a:spLocks/>
          </p:cNvSpPr>
          <p:nvPr userDrawn="1"/>
        </p:nvSpPr>
        <p:spPr>
          <a:xfrm>
            <a:off x="9959735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/>
              <a:t>Engage</a:t>
            </a:r>
            <a:br>
              <a:rPr lang="en-CA" sz="1866" b="1" kern="0"/>
            </a:br>
            <a:r>
              <a:rPr lang="en-CA" sz="1866" b="1" kern="0"/>
              <a:t>and invest</a:t>
            </a:r>
            <a:br>
              <a:rPr lang="en-CA" sz="1866" b="1" kern="0"/>
            </a:br>
            <a:r>
              <a:rPr lang="en-CA" sz="1866" b="1" kern="0"/>
              <a:t>in our people</a:t>
            </a:r>
          </a:p>
          <a:p>
            <a:pPr marL="0" indent="0" algn="ctr">
              <a:buNone/>
            </a:pPr>
            <a:endParaRPr lang="en-US" sz="1866" b="1" kern="0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49C5F5FC-17FE-EE45-9513-D6F61044C6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08E92328-1992-7C44-BFC2-A0A1B42CB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CF55252F-2AF8-7B42-9E79-CC6E38C77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02716" y="2063278"/>
            <a:ext cx="1521214" cy="1521214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A50FB542-9FF8-F54E-908E-3632AC7118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493481" y="2059303"/>
            <a:ext cx="1513322" cy="1513322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EE8F5C7C-E708-7944-B0F0-3500B04ADE3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388227" y="2059301"/>
            <a:ext cx="1513323" cy="1513323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5A88F9B6-028A-A24E-81E5-52B09BD9D3D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285746" y="2054486"/>
            <a:ext cx="1521215" cy="1521215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8946DAAE-19AB-E847-A378-9426F9675AA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187894" y="2063392"/>
            <a:ext cx="1518139" cy="1518139"/>
          </a:xfrm>
          <a:prstGeom prst="rect">
            <a:avLst/>
          </a:prstGeom>
        </p:spPr>
      </p:pic>
      <p:pic>
        <p:nvPicPr>
          <p:cNvPr id="74" name="Picture 73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301DAE17-75CF-4D4C-8B43-5A67A48BA08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568" y="2101939"/>
            <a:ext cx="1479591" cy="1479591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83326685"/>
      </p:ext>
    </p:extLst>
  </p:cSld>
  <p:clrMapOvr>
    <a:masterClrMapping/>
  </p:clrMapOvr>
  <p:transition spd="med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rategic Imperatives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DA5BED-D513-2D42-B47E-B65D6CBDF8C0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8" descr="bell1.png">
            <a:extLst>
              <a:ext uri="{FF2B5EF4-FFF2-40B4-BE49-F238E27FC236}">
                <a16:creationId xmlns:a16="http://schemas.microsoft.com/office/drawing/2014/main" id="{8F8A7388-9EA4-ED47-9C8F-E02B1F39A6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27" name="Titeltext">
            <a:extLst>
              <a:ext uri="{FF2B5EF4-FFF2-40B4-BE49-F238E27FC236}">
                <a16:creationId xmlns:a16="http://schemas.microsoft.com/office/drawing/2014/main" id="{1ADAB219-4D50-A84D-B48E-277AA4242F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235" y="143391"/>
            <a:ext cx="1094317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90000" anchor="b"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Our 6 Strategic </a:t>
            </a:r>
            <a:r>
              <a:rPr lang="fr-CA" dirty="0" err="1"/>
              <a:t>Imperatives</a:t>
            </a:r>
            <a:endParaRPr dirty="0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2F643CE0-9EF8-3046-8C17-1D035A95C03E}"/>
              </a:ext>
            </a:extLst>
          </p:cNvPr>
          <p:cNvSpPr txBox="1">
            <a:spLocks/>
          </p:cNvSpPr>
          <p:nvPr userDrawn="1"/>
        </p:nvSpPr>
        <p:spPr>
          <a:xfrm>
            <a:off x="450244" y="3732762"/>
            <a:ext cx="1788435" cy="20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67712" rIns="67712" bIns="67712" anchor="t">
            <a:noAutofit/>
          </a:bodyPr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803275" marR="0" indent="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None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 dirty="0">
                <a:solidFill>
                  <a:schemeClr val="bg1"/>
                </a:solidFill>
              </a:rPr>
              <a:t>Build</a:t>
            </a:r>
            <a:br>
              <a:rPr lang="en-CA" sz="1866" b="1" kern="0" dirty="0">
                <a:solidFill>
                  <a:schemeClr val="bg1"/>
                </a:solidFill>
              </a:rPr>
            </a:br>
            <a:r>
              <a:rPr lang="en-CA" sz="1866" b="1" kern="0" dirty="0">
                <a:solidFill>
                  <a:schemeClr val="bg1"/>
                </a:solidFill>
              </a:rPr>
              <a:t>the best networks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3F6A14A0-3195-4A43-9488-120FFE6B45EE}"/>
              </a:ext>
            </a:extLst>
          </p:cNvPr>
          <p:cNvSpPr txBox="1">
            <a:spLocks/>
          </p:cNvSpPr>
          <p:nvPr userDrawn="1"/>
        </p:nvSpPr>
        <p:spPr>
          <a:xfrm>
            <a:off x="2346839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Drive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growth with innovative services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C6A81992-1821-A443-928F-37E31A0DF2A9}"/>
              </a:ext>
            </a:extLst>
          </p:cNvPr>
          <p:cNvSpPr txBox="1">
            <a:spLocks/>
          </p:cNvSpPr>
          <p:nvPr userDrawn="1"/>
        </p:nvSpPr>
        <p:spPr>
          <a:xfrm>
            <a:off x="4243434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Deliver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the most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compelling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content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1" name="Text Placeholder 31">
            <a:extLst>
              <a:ext uri="{FF2B5EF4-FFF2-40B4-BE49-F238E27FC236}">
                <a16:creationId xmlns:a16="http://schemas.microsoft.com/office/drawing/2014/main" id="{F648B4B4-2809-B34A-9C43-79263DF1A95E}"/>
              </a:ext>
            </a:extLst>
          </p:cNvPr>
          <p:cNvSpPr txBox="1">
            <a:spLocks/>
          </p:cNvSpPr>
          <p:nvPr userDrawn="1"/>
        </p:nvSpPr>
        <p:spPr>
          <a:xfrm>
            <a:off x="6149581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Champion customer experience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80983C4F-78BE-C646-A44C-6B7712A817DB}"/>
              </a:ext>
            </a:extLst>
          </p:cNvPr>
          <p:cNvSpPr txBox="1">
            <a:spLocks/>
          </p:cNvSpPr>
          <p:nvPr userDrawn="1"/>
        </p:nvSpPr>
        <p:spPr>
          <a:xfrm>
            <a:off x="8048927" y="3732762"/>
            <a:ext cx="1788435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Operate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with agility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and cost efficiency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5A78D9AD-2A2F-F944-B954-57A804E0CE95}"/>
              </a:ext>
            </a:extLst>
          </p:cNvPr>
          <p:cNvSpPr txBox="1">
            <a:spLocks/>
          </p:cNvSpPr>
          <p:nvPr userDrawn="1"/>
        </p:nvSpPr>
        <p:spPr>
          <a:xfrm>
            <a:off x="9959735" y="3732762"/>
            <a:ext cx="1796837" cy="2054001"/>
          </a:xfrm>
          <a:prstGeom prst="rect">
            <a:avLst/>
          </a:prstGeom>
        </p:spPr>
        <p:txBody>
          <a:bodyPr anchor="t"/>
          <a:lstStyle>
            <a:lvl1pPr marL="266700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534988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803275" marR="0" indent="-268288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069975" marR="0" indent="-266700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252538" marR="0" indent="-182563" algn="l" defTabSz="309563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42875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166687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1905000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143125" marR="0" indent="-238125" algn="l" defTabSz="309563" latinLnBrk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95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buNone/>
            </a:pPr>
            <a:r>
              <a:rPr lang="en-CA" sz="1866" b="1" kern="0">
                <a:solidFill>
                  <a:schemeClr val="bg1"/>
                </a:solidFill>
              </a:rPr>
              <a:t>Engage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and invest</a:t>
            </a:r>
            <a:br>
              <a:rPr lang="en-CA" sz="1866" b="1" kern="0">
                <a:solidFill>
                  <a:schemeClr val="bg1"/>
                </a:solidFill>
              </a:rPr>
            </a:br>
            <a:r>
              <a:rPr lang="en-CA" sz="1866" b="1" kern="0">
                <a:solidFill>
                  <a:schemeClr val="bg1"/>
                </a:solidFill>
              </a:rPr>
              <a:t>in our people</a:t>
            </a:r>
          </a:p>
          <a:p>
            <a:pPr marL="0" indent="0" algn="ctr">
              <a:buNone/>
            </a:pPr>
            <a:endParaRPr lang="en-US" sz="1866" b="1" kern="0" dirty="0">
              <a:solidFill>
                <a:schemeClr val="bg1"/>
              </a:solidFill>
            </a:endParaRP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D61C27C5-60EA-6947-B8F6-AFD7F6D89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4F3A6B55-F13E-074A-AC1D-97137E61A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4191216D-68D0-D145-88F5-E11500EB8C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02716" y="2063278"/>
            <a:ext cx="1521214" cy="1521214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EBD87143-C0E8-C848-9083-C81F9B8771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493481" y="2059303"/>
            <a:ext cx="1513322" cy="1513322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2A18E773-04DB-E446-945D-C1A01A076A4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388227" y="2059301"/>
            <a:ext cx="1513323" cy="1513323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11D25E2E-7C66-AD48-A5D3-3DB66E8D0A2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285746" y="2054486"/>
            <a:ext cx="1521215" cy="1521215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3DF8B76A-7092-4445-9FA6-452376B2CC1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187894" y="2063392"/>
            <a:ext cx="1518139" cy="1518139"/>
          </a:xfrm>
          <a:prstGeom prst="rect">
            <a:avLst/>
          </a:prstGeom>
        </p:spPr>
      </p:pic>
      <p:pic>
        <p:nvPicPr>
          <p:cNvPr id="71" name="Picture 70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F7C4BBBB-FC16-9A42-8CC7-3F1779D9A86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568" y="2101939"/>
            <a:ext cx="1479591" cy="1479591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96886143"/>
      </p:ext>
    </p:extLst>
  </p:cSld>
  <p:clrMapOvr>
    <a:masterClrMapping/>
  </p:clrMapOvr>
  <p:transition spd="med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E3F54-A676-434C-B8DE-8C465D9EC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682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oleObject" Target="../embeddings/oleObject1.bin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110" Type="http://schemas.openxmlformats.org/officeDocument/2006/relationships/slideLayout" Target="../slideLayouts/slideLayout110.xml"/><Relationship Id="rId115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13" Type="http://schemas.openxmlformats.org/officeDocument/2006/relationships/slideLayout" Target="../slideLayouts/slideLayout113.xml"/><Relationship Id="rId118" Type="http://schemas.openxmlformats.org/officeDocument/2006/relationships/image" Target="../media/image2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16" Type="http://schemas.openxmlformats.org/officeDocument/2006/relationships/tags" Target="../tags/tag2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11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14" Type="http://schemas.openxmlformats.org/officeDocument/2006/relationships/theme" Target="../theme/theme1.xml"/><Relationship Id="rId119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39.xml"/><Relationship Id="rId117" Type="http://schemas.openxmlformats.org/officeDocument/2006/relationships/oleObject" Target="../embeddings/oleObject3.bin"/><Relationship Id="rId21" Type="http://schemas.openxmlformats.org/officeDocument/2006/relationships/slideLayout" Target="../slideLayouts/slideLayout134.xml"/><Relationship Id="rId42" Type="http://schemas.openxmlformats.org/officeDocument/2006/relationships/slideLayout" Target="../slideLayouts/slideLayout155.xml"/><Relationship Id="rId47" Type="http://schemas.openxmlformats.org/officeDocument/2006/relationships/slideLayout" Target="../slideLayouts/slideLayout160.xml"/><Relationship Id="rId63" Type="http://schemas.openxmlformats.org/officeDocument/2006/relationships/slideLayout" Target="../slideLayouts/slideLayout176.xml"/><Relationship Id="rId68" Type="http://schemas.openxmlformats.org/officeDocument/2006/relationships/slideLayout" Target="../slideLayouts/slideLayout181.xml"/><Relationship Id="rId84" Type="http://schemas.openxmlformats.org/officeDocument/2006/relationships/slideLayout" Target="../slideLayouts/slideLayout197.xml"/><Relationship Id="rId89" Type="http://schemas.openxmlformats.org/officeDocument/2006/relationships/slideLayout" Target="../slideLayouts/slideLayout202.xml"/><Relationship Id="rId112" Type="http://schemas.openxmlformats.org/officeDocument/2006/relationships/slideLayout" Target="../slideLayouts/slideLayout225.xml"/><Relationship Id="rId16" Type="http://schemas.openxmlformats.org/officeDocument/2006/relationships/slideLayout" Target="../slideLayouts/slideLayout129.xml"/><Relationship Id="rId107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124.xml"/><Relationship Id="rId24" Type="http://schemas.openxmlformats.org/officeDocument/2006/relationships/slideLayout" Target="../slideLayouts/slideLayout137.xml"/><Relationship Id="rId32" Type="http://schemas.openxmlformats.org/officeDocument/2006/relationships/slideLayout" Target="../slideLayouts/slideLayout145.xml"/><Relationship Id="rId37" Type="http://schemas.openxmlformats.org/officeDocument/2006/relationships/slideLayout" Target="../slideLayouts/slideLayout150.xml"/><Relationship Id="rId40" Type="http://schemas.openxmlformats.org/officeDocument/2006/relationships/slideLayout" Target="../slideLayouts/slideLayout153.xml"/><Relationship Id="rId45" Type="http://schemas.openxmlformats.org/officeDocument/2006/relationships/slideLayout" Target="../slideLayouts/slideLayout158.xml"/><Relationship Id="rId53" Type="http://schemas.openxmlformats.org/officeDocument/2006/relationships/slideLayout" Target="../slideLayouts/slideLayout166.xml"/><Relationship Id="rId58" Type="http://schemas.openxmlformats.org/officeDocument/2006/relationships/slideLayout" Target="../slideLayouts/slideLayout171.xml"/><Relationship Id="rId66" Type="http://schemas.openxmlformats.org/officeDocument/2006/relationships/slideLayout" Target="../slideLayouts/slideLayout179.xml"/><Relationship Id="rId74" Type="http://schemas.openxmlformats.org/officeDocument/2006/relationships/slideLayout" Target="../slideLayouts/slideLayout187.xml"/><Relationship Id="rId79" Type="http://schemas.openxmlformats.org/officeDocument/2006/relationships/slideLayout" Target="../slideLayouts/slideLayout192.xml"/><Relationship Id="rId87" Type="http://schemas.openxmlformats.org/officeDocument/2006/relationships/slideLayout" Target="../slideLayouts/slideLayout200.xml"/><Relationship Id="rId102" Type="http://schemas.openxmlformats.org/officeDocument/2006/relationships/slideLayout" Target="../slideLayouts/slideLayout215.xml"/><Relationship Id="rId110" Type="http://schemas.openxmlformats.org/officeDocument/2006/relationships/slideLayout" Target="../slideLayouts/slideLayout223.xml"/><Relationship Id="rId115" Type="http://schemas.openxmlformats.org/officeDocument/2006/relationships/vmlDrawing" Target="../drawings/vmlDrawing3.vml"/><Relationship Id="rId5" Type="http://schemas.openxmlformats.org/officeDocument/2006/relationships/slideLayout" Target="../slideLayouts/slideLayout118.xml"/><Relationship Id="rId61" Type="http://schemas.openxmlformats.org/officeDocument/2006/relationships/slideLayout" Target="../slideLayouts/slideLayout174.xml"/><Relationship Id="rId82" Type="http://schemas.openxmlformats.org/officeDocument/2006/relationships/slideLayout" Target="../slideLayouts/slideLayout195.xml"/><Relationship Id="rId90" Type="http://schemas.openxmlformats.org/officeDocument/2006/relationships/slideLayout" Target="../slideLayouts/slideLayout203.xml"/><Relationship Id="rId95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Relationship Id="rId27" Type="http://schemas.openxmlformats.org/officeDocument/2006/relationships/slideLayout" Target="../slideLayouts/slideLayout140.xml"/><Relationship Id="rId30" Type="http://schemas.openxmlformats.org/officeDocument/2006/relationships/slideLayout" Target="../slideLayouts/slideLayout143.xml"/><Relationship Id="rId35" Type="http://schemas.openxmlformats.org/officeDocument/2006/relationships/slideLayout" Target="../slideLayouts/slideLayout148.xml"/><Relationship Id="rId43" Type="http://schemas.openxmlformats.org/officeDocument/2006/relationships/slideLayout" Target="../slideLayouts/slideLayout156.xml"/><Relationship Id="rId48" Type="http://schemas.openxmlformats.org/officeDocument/2006/relationships/slideLayout" Target="../slideLayouts/slideLayout161.xml"/><Relationship Id="rId56" Type="http://schemas.openxmlformats.org/officeDocument/2006/relationships/slideLayout" Target="../slideLayouts/slideLayout169.xml"/><Relationship Id="rId64" Type="http://schemas.openxmlformats.org/officeDocument/2006/relationships/slideLayout" Target="../slideLayouts/slideLayout177.xml"/><Relationship Id="rId69" Type="http://schemas.openxmlformats.org/officeDocument/2006/relationships/slideLayout" Target="../slideLayouts/slideLayout182.xml"/><Relationship Id="rId77" Type="http://schemas.openxmlformats.org/officeDocument/2006/relationships/slideLayout" Target="../slideLayouts/slideLayout190.xml"/><Relationship Id="rId100" Type="http://schemas.openxmlformats.org/officeDocument/2006/relationships/slideLayout" Target="../slideLayouts/slideLayout213.xml"/><Relationship Id="rId105" Type="http://schemas.openxmlformats.org/officeDocument/2006/relationships/slideLayout" Target="../slideLayouts/slideLayout218.xml"/><Relationship Id="rId113" Type="http://schemas.openxmlformats.org/officeDocument/2006/relationships/slideLayout" Target="../slideLayouts/slideLayout226.xml"/><Relationship Id="rId118" Type="http://schemas.openxmlformats.org/officeDocument/2006/relationships/image" Target="../media/image2.emf"/><Relationship Id="rId8" Type="http://schemas.openxmlformats.org/officeDocument/2006/relationships/slideLayout" Target="../slideLayouts/slideLayout121.xml"/><Relationship Id="rId51" Type="http://schemas.openxmlformats.org/officeDocument/2006/relationships/slideLayout" Target="../slideLayouts/slideLayout164.xml"/><Relationship Id="rId72" Type="http://schemas.openxmlformats.org/officeDocument/2006/relationships/slideLayout" Target="../slideLayouts/slideLayout185.xml"/><Relationship Id="rId80" Type="http://schemas.openxmlformats.org/officeDocument/2006/relationships/slideLayout" Target="../slideLayouts/slideLayout193.xml"/><Relationship Id="rId85" Type="http://schemas.openxmlformats.org/officeDocument/2006/relationships/slideLayout" Target="../slideLayouts/slideLayout198.xml"/><Relationship Id="rId93" Type="http://schemas.openxmlformats.org/officeDocument/2006/relationships/slideLayout" Target="../slideLayouts/slideLayout206.xml"/><Relationship Id="rId9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slideLayout" Target="../slideLayouts/slideLayout138.xml"/><Relationship Id="rId33" Type="http://schemas.openxmlformats.org/officeDocument/2006/relationships/slideLayout" Target="../slideLayouts/slideLayout146.xml"/><Relationship Id="rId38" Type="http://schemas.openxmlformats.org/officeDocument/2006/relationships/slideLayout" Target="../slideLayouts/slideLayout151.xml"/><Relationship Id="rId46" Type="http://schemas.openxmlformats.org/officeDocument/2006/relationships/slideLayout" Target="../slideLayouts/slideLayout159.xml"/><Relationship Id="rId59" Type="http://schemas.openxmlformats.org/officeDocument/2006/relationships/slideLayout" Target="../slideLayouts/slideLayout172.xml"/><Relationship Id="rId67" Type="http://schemas.openxmlformats.org/officeDocument/2006/relationships/slideLayout" Target="../slideLayouts/slideLayout180.xml"/><Relationship Id="rId103" Type="http://schemas.openxmlformats.org/officeDocument/2006/relationships/slideLayout" Target="../slideLayouts/slideLayout216.xml"/><Relationship Id="rId108" Type="http://schemas.openxmlformats.org/officeDocument/2006/relationships/slideLayout" Target="../slideLayouts/slideLayout221.xml"/><Relationship Id="rId116" Type="http://schemas.openxmlformats.org/officeDocument/2006/relationships/tags" Target="../tags/tag4.xml"/><Relationship Id="rId20" Type="http://schemas.openxmlformats.org/officeDocument/2006/relationships/slideLayout" Target="../slideLayouts/slideLayout133.xml"/><Relationship Id="rId41" Type="http://schemas.openxmlformats.org/officeDocument/2006/relationships/slideLayout" Target="../slideLayouts/slideLayout154.xml"/><Relationship Id="rId54" Type="http://schemas.openxmlformats.org/officeDocument/2006/relationships/slideLayout" Target="../slideLayouts/slideLayout167.xml"/><Relationship Id="rId62" Type="http://schemas.openxmlformats.org/officeDocument/2006/relationships/slideLayout" Target="../slideLayouts/slideLayout175.xml"/><Relationship Id="rId70" Type="http://schemas.openxmlformats.org/officeDocument/2006/relationships/slideLayout" Target="../slideLayouts/slideLayout183.xml"/><Relationship Id="rId75" Type="http://schemas.openxmlformats.org/officeDocument/2006/relationships/slideLayout" Target="../slideLayouts/slideLayout188.xml"/><Relationship Id="rId83" Type="http://schemas.openxmlformats.org/officeDocument/2006/relationships/slideLayout" Target="../slideLayouts/slideLayout196.xml"/><Relationship Id="rId88" Type="http://schemas.openxmlformats.org/officeDocument/2006/relationships/slideLayout" Target="../slideLayouts/slideLayout201.xml"/><Relationship Id="rId91" Type="http://schemas.openxmlformats.org/officeDocument/2006/relationships/slideLayout" Target="../slideLayouts/slideLayout204.xml"/><Relationship Id="rId96" Type="http://schemas.openxmlformats.org/officeDocument/2006/relationships/slideLayout" Target="../slideLayouts/slideLayout209.xml"/><Relationship Id="rId111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28" Type="http://schemas.openxmlformats.org/officeDocument/2006/relationships/slideLayout" Target="../slideLayouts/slideLayout141.xml"/><Relationship Id="rId36" Type="http://schemas.openxmlformats.org/officeDocument/2006/relationships/slideLayout" Target="../slideLayouts/slideLayout149.xml"/><Relationship Id="rId49" Type="http://schemas.openxmlformats.org/officeDocument/2006/relationships/slideLayout" Target="../slideLayouts/slideLayout162.xml"/><Relationship Id="rId57" Type="http://schemas.openxmlformats.org/officeDocument/2006/relationships/slideLayout" Target="../slideLayouts/slideLayout170.xml"/><Relationship Id="rId106" Type="http://schemas.openxmlformats.org/officeDocument/2006/relationships/slideLayout" Target="../slideLayouts/slideLayout219.xml"/><Relationship Id="rId114" Type="http://schemas.openxmlformats.org/officeDocument/2006/relationships/theme" Target="../theme/theme2.xml"/><Relationship Id="rId119" Type="http://schemas.openxmlformats.org/officeDocument/2006/relationships/image" Target="../media/image3.png"/><Relationship Id="rId10" Type="http://schemas.openxmlformats.org/officeDocument/2006/relationships/slideLayout" Target="../slideLayouts/slideLayout123.xml"/><Relationship Id="rId31" Type="http://schemas.openxmlformats.org/officeDocument/2006/relationships/slideLayout" Target="../slideLayouts/slideLayout144.xml"/><Relationship Id="rId44" Type="http://schemas.openxmlformats.org/officeDocument/2006/relationships/slideLayout" Target="../slideLayouts/slideLayout157.xml"/><Relationship Id="rId52" Type="http://schemas.openxmlformats.org/officeDocument/2006/relationships/slideLayout" Target="../slideLayouts/slideLayout165.xml"/><Relationship Id="rId60" Type="http://schemas.openxmlformats.org/officeDocument/2006/relationships/slideLayout" Target="../slideLayouts/slideLayout173.xml"/><Relationship Id="rId65" Type="http://schemas.openxmlformats.org/officeDocument/2006/relationships/slideLayout" Target="../slideLayouts/slideLayout178.xml"/><Relationship Id="rId73" Type="http://schemas.openxmlformats.org/officeDocument/2006/relationships/slideLayout" Target="../slideLayouts/slideLayout186.xml"/><Relationship Id="rId78" Type="http://schemas.openxmlformats.org/officeDocument/2006/relationships/slideLayout" Target="../slideLayouts/slideLayout191.xml"/><Relationship Id="rId81" Type="http://schemas.openxmlformats.org/officeDocument/2006/relationships/slideLayout" Target="../slideLayouts/slideLayout194.xml"/><Relationship Id="rId86" Type="http://schemas.openxmlformats.org/officeDocument/2006/relationships/slideLayout" Target="../slideLayouts/slideLayout199.xml"/><Relationship Id="rId94" Type="http://schemas.openxmlformats.org/officeDocument/2006/relationships/slideLayout" Target="../slideLayouts/slideLayout207.xml"/><Relationship Id="rId99" Type="http://schemas.openxmlformats.org/officeDocument/2006/relationships/slideLayout" Target="../slideLayouts/slideLayout212.xml"/><Relationship Id="rId101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9" Type="http://schemas.openxmlformats.org/officeDocument/2006/relationships/slideLayout" Target="../slideLayouts/slideLayout152.xml"/><Relationship Id="rId109" Type="http://schemas.openxmlformats.org/officeDocument/2006/relationships/slideLayout" Target="../slideLayouts/slideLayout222.xml"/><Relationship Id="rId34" Type="http://schemas.openxmlformats.org/officeDocument/2006/relationships/slideLayout" Target="../slideLayouts/slideLayout147.xml"/><Relationship Id="rId50" Type="http://schemas.openxmlformats.org/officeDocument/2006/relationships/slideLayout" Target="../slideLayouts/slideLayout163.xml"/><Relationship Id="rId55" Type="http://schemas.openxmlformats.org/officeDocument/2006/relationships/slideLayout" Target="../slideLayouts/slideLayout168.xml"/><Relationship Id="rId76" Type="http://schemas.openxmlformats.org/officeDocument/2006/relationships/slideLayout" Target="../slideLayouts/slideLayout189.xml"/><Relationship Id="rId97" Type="http://schemas.openxmlformats.org/officeDocument/2006/relationships/slideLayout" Target="../slideLayouts/slideLayout210.xml"/><Relationship Id="rId104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120.xml"/><Relationship Id="rId71" Type="http://schemas.openxmlformats.org/officeDocument/2006/relationships/slideLayout" Target="../slideLayouts/slideLayout184.xml"/><Relationship Id="rId92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15.xml"/><Relationship Id="rId29" Type="http://schemas.openxmlformats.org/officeDocument/2006/relationships/slideLayout" Target="../slideLayouts/slideLayout1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16"/>
            </p:custDataLst>
            <p:extLst>
              <p:ext uri="{D42A27DB-BD31-4B8C-83A1-F6EECF244321}">
                <p14:modId xmlns:p14="http://schemas.microsoft.com/office/powerpoint/2010/main" val="40561275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think-cell Slide" r:id="rId117" imgW="255" imgH="256" progId="TCLayout.ActiveDocument.1">
                  <p:embed/>
                </p:oleObj>
              </mc:Choice>
              <mc:Fallback>
                <p:oleObj name="think-cell Slide" r:id="rId117" imgW="255" imgH="25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text"/>
          <p:cNvSpPr>
            <a:spLocks noGrp="1"/>
          </p:cNvSpPr>
          <p:nvPr>
            <p:ph type="title"/>
          </p:nvPr>
        </p:nvSpPr>
        <p:spPr>
          <a:xfrm>
            <a:off x="635004" y="143391"/>
            <a:ext cx="1094740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90000" anchor="b">
            <a:noAutofit/>
          </a:bodyPr>
          <a:lstStyle/>
          <a:p>
            <a:r>
              <a:rPr lang="fr-CA" dirty="0" err="1"/>
              <a:t>Title</a:t>
            </a:r>
            <a:endParaRPr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7D6804-A089-2A44-90DC-B1B4AAE36AE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ebene 1…"/>
          <p:cNvSpPr>
            <a:spLocks noGrp="1"/>
          </p:cNvSpPr>
          <p:nvPr>
            <p:ph type="body" idx="1"/>
          </p:nvPr>
        </p:nvSpPr>
        <p:spPr>
          <a:xfrm>
            <a:off x="635003" y="1245273"/>
            <a:ext cx="10960144" cy="4619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50800" rIns="50800" bIns="50800" anchor="t">
            <a:normAutofit/>
          </a:bodyPr>
          <a:lstStyle/>
          <a:p>
            <a:r>
              <a:rPr lang="en-CA" dirty="0"/>
              <a:t>Level 1</a:t>
            </a:r>
            <a:endParaRPr dirty="0"/>
          </a:p>
          <a:p>
            <a:pPr lvl="1"/>
            <a:r>
              <a:rPr lang="en-CA" dirty="0"/>
              <a:t>Level 2</a:t>
            </a:r>
            <a:endParaRPr dirty="0"/>
          </a:p>
          <a:p>
            <a:pPr lvl="2"/>
            <a:r>
              <a:rPr lang="en-CA" dirty="0"/>
              <a:t>Level 3</a:t>
            </a:r>
            <a:endParaRPr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7831043-A7A6-48FB-8BF5-1FD5A04BC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pic>
        <p:nvPicPr>
          <p:cNvPr id="6" name="Picture 5" descr="bell1.png">
            <a:extLst>
              <a:ext uri="{FF2B5EF4-FFF2-40B4-BE49-F238E27FC236}">
                <a16:creationId xmlns:a16="http://schemas.microsoft.com/office/drawing/2014/main" id="{10640F32-7CB7-4B03-97C1-CD9FE832379C}"/>
              </a:ext>
            </a:extLst>
          </p:cNvPr>
          <p:cNvPicPr>
            <a:picLocks noChangeAspect="1"/>
          </p:cNvPicPr>
          <p:nvPr userDrawn="1"/>
        </p:nvPicPr>
        <p:blipFill>
          <a:blip r:embed="rId1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F05EFA1-440B-4503-B2BB-93FAD32DE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0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16" r:id="rId2"/>
    <p:sldLayoutId id="2147483828" r:id="rId3"/>
    <p:sldLayoutId id="2147483869" r:id="rId4"/>
    <p:sldLayoutId id="2147483932" r:id="rId5"/>
    <p:sldLayoutId id="2147483933" r:id="rId6"/>
    <p:sldLayoutId id="2147483935" r:id="rId7"/>
    <p:sldLayoutId id="2147483779" r:id="rId8"/>
    <p:sldLayoutId id="2147483851" r:id="rId9"/>
    <p:sldLayoutId id="2147483922" r:id="rId10"/>
    <p:sldLayoutId id="2147483892" r:id="rId11"/>
    <p:sldLayoutId id="2147483893" r:id="rId12"/>
    <p:sldLayoutId id="2147483923" r:id="rId13"/>
    <p:sldLayoutId id="2147483921" r:id="rId14"/>
    <p:sldLayoutId id="2147483920" r:id="rId15"/>
    <p:sldLayoutId id="2147483845" r:id="rId16"/>
    <p:sldLayoutId id="2147483865" r:id="rId17"/>
    <p:sldLayoutId id="2147483777" r:id="rId18"/>
    <p:sldLayoutId id="2147483887" r:id="rId19"/>
    <p:sldLayoutId id="2147483773" r:id="rId20"/>
    <p:sldLayoutId id="2147483838" r:id="rId21"/>
    <p:sldLayoutId id="2147483837" r:id="rId22"/>
    <p:sldLayoutId id="2147483839" r:id="rId23"/>
    <p:sldLayoutId id="2147483781" r:id="rId24"/>
    <p:sldLayoutId id="2147483888" r:id="rId25"/>
    <p:sldLayoutId id="2147483782" r:id="rId26"/>
    <p:sldLayoutId id="2147483867" r:id="rId27"/>
    <p:sldLayoutId id="2147483783" r:id="rId28"/>
    <p:sldLayoutId id="2147483868" r:id="rId29"/>
    <p:sldLayoutId id="2147483784" r:id="rId30"/>
    <p:sldLayoutId id="2147483776" r:id="rId31"/>
    <p:sldLayoutId id="2147483889" r:id="rId32"/>
    <p:sldLayoutId id="2147483890" r:id="rId33"/>
    <p:sldLayoutId id="2147483891" r:id="rId34"/>
    <p:sldLayoutId id="2147483931" r:id="rId35"/>
    <p:sldLayoutId id="2147483934" r:id="rId36"/>
    <p:sldLayoutId id="2147483766" r:id="rId37"/>
    <p:sldLayoutId id="2147483863" r:id="rId38"/>
    <p:sldLayoutId id="2147483905" r:id="rId39"/>
    <p:sldLayoutId id="2147483906" r:id="rId40"/>
    <p:sldLayoutId id="2147483862" r:id="rId41"/>
    <p:sldLayoutId id="2147483831" r:id="rId42"/>
    <p:sldLayoutId id="2147483894" r:id="rId43"/>
    <p:sldLayoutId id="2147483895" r:id="rId44"/>
    <p:sldLayoutId id="2147483688" r:id="rId45"/>
    <p:sldLayoutId id="2147483832" r:id="rId46"/>
    <p:sldLayoutId id="2147483704" r:id="rId47"/>
    <p:sldLayoutId id="2147483855" r:id="rId48"/>
    <p:sldLayoutId id="2147483691" r:id="rId49"/>
    <p:sldLayoutId id="2147483936" r:id="rId50"/>
    <p:sldLayoutId id="2147483911" r:id="rId51"/>
    <p:sldLayoutId id="2147483825" r:id="rId52"/>
    <p:sldLayoutId id="2147483833" r:id="rId53"/>
    <p:sldLayoutId id="2147483705" r:id="rId54"/>
    <p:sldLayoutId id="2147483856" r:id="rId55"/>
    <p:sldLayoutId id="2147483824" r:id="rId56"/>
    <p:sldLayoutId id="2147483919" r:id="rId57"/>
    <p:sldLayoutId id="2147483908" r:id="rId58"/>
    <p:sldLayoutId id="2147483907" r:id="rId59"/>
    <p:sldLayoutId id="2147483694" r:id="rId60"/>
    <p:sldLayoutId id="2147483834" r:id="rId61"/>
    <p:sldLayoutId id="2147483835" r:id="rId62"/>
    <p:sldLayoutId id="2147483695" r:id="rId63"/>
    <p:sldLayoutId id="2147483706" r:id="rId64"/>
    <p:sldLayoutId id="2147483854" r:id="rId65"/>
    <p:sldLayoutId id="2147483840" r:id="rId66"/>
    <p:sldLayoutId id="2147483857" r:id="rId67"/>
    <p:sldLayoutId id="2147483909" r:id="rId68"/>
    <p:sldLayoutId id="2147483900" r:id="rId69"/>
    <p:sldLayoutId id="2147483901" r:id="rId70"/>
    <p:sldLayoutId id="2147483899" r:id="rId71"/>
    <p:sldLayoutId id="2147483846" r:id="rId72"/>
    <p:sldLayoutId id="2147483859" r:id="rId73"/>
    <p:sldLayoutId id="2147483897" r:id="rId74"/>
    <p:sldLayoutId id="2147483898" r:id="rId75"/>
    <p:sldLayoutId id="2147483876" r:id="rId76"/>
    <p:sldLayoutId id="2147483879" r:id="rId77"/>
    <p:sldLayoutId id="2147483848" r:id="rId78"/>
    <p:sldLayoutId id="2147483881" r:id="rId79"/>
    <p:sldLayoutId id="2147483882" r:id="rId80"/>
    <p:sldLayoutId id="2147483884" r:id="rId81"/>
    <p:sldLayoutId id="2147483885" r:id="rId82"/>
    <p:sldLayoutId id="2147483847" r:id="rId83"/>
    <p:sldLayoutId id="2147483883" r:id="rId84"/>
    <p:sldLayoutId id="2147483902" r:id="rId85"/>
    <p:sldLayoutId id="2147483756" r:id="rId86"/>
    <p:sldLayoutId id="2147483874" r:id="rId87"/>
    <p:sldLayoutId id="2147483841" r:id="rId88"/>
    <p:sldLayoutId id="2147483924" r:id="rId89"/>
    <p:sldLayoutId id="2147483786" r:id="rId90"/>
    <p:sldLayoutId id="2147483871" r:id="rId91"/>
    <p:sldLayoutId id="2147483817" r:id="rId92"/>
    <p:sldLayoutId id="2147483896" r:id="rId93"/>
    <p:sldLayoutId id="2147483912" r:id="rId94"/>
    <p:sldLayoutId id="2147483913" r:id="rId95"/>
    <p:sldLayoutId id="2147483925" r:id="rId96"/>
    <p:sldLayoutId id="2147483926" r:id="rId97"/>
    <p:sldLayoutId id="2147483917" r:id="rId98"/>
    <p:sldLayoutId id="2147483918" r:id="rId99"/>
    <p:sldLayoutId id="2147483927" r:id="rId100"/>
    <p:sldLayoutId id="2147483928" r:id="rId101"/>
    <p:sldLayoutId id="2147483872" r:id="rId102"/>
    <p:sldLayoutId id="2147483873" r:id="rId103"/>
    <p:sldLayoutId id="2147483761" r:id="rId104"/>
    <p:sldLayoutId id="2147483929" r:id="rId105"/>
    <p:sldLayoutId id="2147483910" r:id="rId106"/>
    <p:sldLayoutId id="2147483914" r:id="rId107"/>
    <p:sldLayoutId id="2147483774" r:id="rId108"/>
    <p:sldLayoutId id="2147483775" r:id="rId109"/>
    <p:sldLayoutId id="2147483916" r:id="rId110"/>
    <p:sldLayoutId id="2147483930" r:id="rId111"/>
    <p:sldLayoutId id="2147483687" r:id="rId112"/>
    <p:sldLayoutId id="2147483878" r:id="rId113"/>
  </p:sldLayoutIdLst>
  <p:transition spd="med"/>
  <p:hf hdr="0" dt="0"/>
  <p:txStyles>
    <p:titleStyle>
      <a:lvl1pPr marL="0" marR="0" indent="0" algn="ctr" defTabSz="41261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151314"/>
          </a:solidFill>
          <a:uFillTx/>
          <a:latin typeface="+mn-lt"/>
          <a:ea typeface="+mj-ea"/>
          <a:cs typeface="+mj-cs"/>
          <a:sym typeface="Montserrat Bold"/>
        </a:defRPr>
      </a:lvl1pPr>
      <a:lvl2pPr marL="0" marR="0" indent="114263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2pPr>
      <a:lvl3pPr marL="0" marR="0" indent="228526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3pPr>
      <a:lvl4pPr marL="0" marR="0" indent="342789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4pPr>
      <a:lvl5pPr marL="0" marR="0" indent="457051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5pPr>
      <a:lvl6pPr marL="0" marR="0" indent="571314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6pPr>
      <a:lvl7pPr marL="0" marR="0" indent="685577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7pPr>
      <a:lvl8pPr marL="0" marR="0" indent="799840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8pPr>
      <a:lvl9pPr marL="0" marR="0" indent="914103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9pPr>
    </p:titleStyle>
    <p:bodyStyle>
      <a:lvl1pPr marL="355484" marR="0" indent="-355484" algn="l" defTabSz="412617" latinLnBrk="0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713086" marR="0" indent="-357601" algn="l" defTabSz="412617" latinLnBrk="0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System Font Regular"/>
        <a:buChar char="–"/>
        <a:tabLst/>
        <a:defRPr sz="23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070685" marR="0" indent="-357601" algn="l" defTabSz="412617" latinLnBrk="0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Courier New" panose="02070309020205020404" pitchFamily="49" charset="0"/>
        <a:buChar char="o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426170" marR="0" indent="-355484" algn="l" defTabSz="412617" latinLnBrk="0">
        <a:lnSpc>
          <a:spcPct val="100000"/>
        </a:lnSpc>
        <a:spcBef>
          <a:spcPts val="0"/>
        </a:spcBef>
        <a:spcAft>
          <a:spcPts val="1066"/>
        </a:spcAft>
        <a:buClr>
          <a:schemeClr val="bg2"/>
        </a:buClr>
        <a:buSzPct val="100000"/>
        <a:buFontTx/>
        <a:buChar char="•"/>
        <a:tabLst/>
        <a:defRPr sz="186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1669508" marR="0" indent="-243338" algn="l" defTabSz="412617" latinLnBrk="0">
        <a:lnSpc>
          <a:spcPct val="100000"/>
        </a:lnSpc>
        <a:spcBef>
          <a:spcPts val="0"/>
        </a:spcBef>
        <a:spcAft>
          <a:spcPts val="1066"/>
        </a:spcAft>
        <a:buClr>
          <a:schemeClr val="bg2"/>
        </a:buClr>
        <a:buSzPct val="100000"/>
        <a:buFontTx/>
        <a:buChar char="•"/>
        <a:tabLst/>
        <a:defRPr sz="1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1904381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2221778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2539175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2856571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263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526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789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051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314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577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799840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103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59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orient="horz" pos="3696" userDrawn="1">
          <p15:clr>
            <a:srgbClr val="F26B43"/>
          </p15:clr>
        </p15:guide>
        <p15:guide id="6" orient="horz" pos="304" userDrawn="1">
          <p15:clr>
            <a:srgbClr val="F26B43"/>
          </p15:clr>
        </p15:guide>
        <p15:guide id="7" pos="4224" userDrawn="1">
          <p15:clr>
            <a:srgbClr val="F26B43"/>
          </p15:clr>
        </p15:guide>
        <p15:guide id="8" pos="3456" userDrawn="1">
          <p15:clr>
            <a:srgbClr val="F26B43"/>
          </p15:clr>
        </p15:guide>
        <p15:guide id="9" pos="5760" userDrawn="1">
          <p15:clr>
            <a:srgbClr val="F26B43"/>
          </p15:clr>
        </p15:guide>
        <p15:guide id="10" pos="1920" userDrawn="1">
          <p15:clr>
            <a:srgbClr val="F26B43"/>
          </p15:clr>
        </p15:guide>
        <p15:guide id="11" pos="4608" userDrawn="1">
          <p15:clr>
            <a:srgbClr val="F26B43"/>
          </p15:clr>
        </p15:guide>
        <p15:guide id="12" pos="4992" userDrawn="1">
          <p15:clr>
            <a:srgbClr val="F26B43"/>
          </p15:clr>
        </p15:guide>
        <p15:guide id="13" pos="5376" userDrawn="1">
          <p15:clr>
            <a:srgbClr val="F26B43"/>
          </p15:clr>
        </p15:guide>
        <p15:guide id="14" pos="6144" userDrawn="1">
          <p15:clr>
            <a:srgbClr val="F26B43"/>
          </p15:clr>
        </p15:guide>
        <p15:guide id="15" pos="6528" userDrawn="1">
          <p15:clr>
            <a:srgbClr val="F26B43"/>
          </p15:clr>
        </p15:guide>
        <p15:guide id="16" pos="6912" userDrawn="1">
          <p15:clr>
            <a:srgbClr val="F26B43"/>
          </p15:clr>
        </p15:guide>
        <p15:guide id="17" pos="2688" userDrawn="1">
          <p15:clr>
            <a:srgbClr val="F26B43"/>
          </p15:clr>
        </p15:guide>
        <p15:guide id="18" pos="2304" userDrawn="1">
          <p15:clr>
            <a:srgbClr val="F26B43"/>
          </p15:clr>
        </p15:guide>
        <p15:guide id="19" pos="3072" userDrawn="1">
          <p15:clr>
            <a:srgbClr val="F26B43"/>
          </p15:clr>
        </p15:guide>
        <p15:guide id="20" pos="1536" userDrawn="1">
          <p15:clr>
            <a:srgbClr val="F26B43"/>
          </p15:clr>
        </p15:guide>
        <p15:guide id="21" pos="1152" userDrawn="1">
          <p15:clr>
            <a:srgbClr val="F26B43"/>
          </p15:clr>
        </p15:guide>
        <p15:guide id="22" pos="768" userDrawn="1">
          <p15:clr>
            <a:srgbClr val="F26B43"/>
          </p15:clr>
        </p15:guide>
        <p15:guide id="23" orient="horz" pos="624" userDrawn="1">
          <p15:clr>
            <a:srgbClr val="F26B43"/>
          </p15:clr>
        </p15:guide>
        <p15:guide id="24" orient="horz" pos="1009" userDrawn="1">
          <p15:clr>
            <a:srgbClr val="F26B43"/>
          </p15:clr>
        </p15:guide>
        <p15:guide id="25" orient="horz" pos="1392" userDrawn="1">
          <p15:clr>
            <a:srgbClr val="F26B43"/>
          </p15:clr>
        </p15:guide>
        <p15:guide id="26" orient="horz" pos="1775" userDrawn="1">
          <p15:clr>
            <a:srgbClr val="F26B43"/>
          </p15:clr>
        </p15:guide>
        <p15:guide id="27" orient="horz" pos="2543" userDrawn="1">
          <p15:clr>
            <a:srgbClr val="F26B43"/>
          </p15:clr>
        </p15:guide>
        <p15:guide id="28" orient="horz" pos="2927" userDrawn="1">
          <p15:clr>
            <a:srgbClr val="F26B43"/>
          </p15:clr>
        </p15:guide>
        <p15:guide id="29" orient="horz" pos="331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16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think-cell Slide" r:id="rId117" imgW="255" imgH="256" progId="TCLayout.ActiveDocument.1">
                  <p:embed/>
                </p:oleObj>
              </mc:Choice>
              <mc:Fallback>
                <p:oleObj name="think-cell Slide" r:id="rId117" imgW="255" imgH="25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text"/>
          <p:cNvSpPr>
            <a:spLocks noGrp="1"/>
          </p:cNvSpPr>
          <p:nvPr>
            <p:ph type="title"/>
          </p:nvPr>
        </p:nvSpPr>
        <p:spPr>
          <a:xfrm>
            <a:off x="635004" y="143391"/>
            <a:ext cx="10947401" cy="84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90000" anchor="b">
            <a:noAutofit/>
          </a:bodyPr>
          <a:lstStyle/>
          <a:p>
            <a:r>
              <a:rPr lang="fr-CA" dirty="0" err="1"/>
              <a:t>Title</a:t>
            </a:r>
            <a:endParaRPr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7D6804-A089-2A44-90DC-B1B4AAE36AEB}"/>
              </a:ext>
            </a:extLst>
          </p:cNvPr>
          <p:cNvCxnSpPr/>
          <p:nvPr userDrawn="1"/>
        </p:nvCxnSpPr>
        <p:spPr>
          <a:xfrm>
            <a:off x="635004" y="993223"/>
            <a:ext cx="1096014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ebene 1…"/>
          <p:cNvSpPr>
            <a:spLocks noGrp="1"/>
          </p:cNvSpPr>
          <p:nvPr>
            <p:ph type="body" idx="1"/>
          </p:nvPr>
        </p:nvSpPr>
        <p:spPr>
          <a:xfrm>
            <a:off x="635003" y="1245273"/>
            <a:ext cx="10960144" cy="4619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50800" rIns="50800" bIns="50800" anchor="t">
            <a:normAutofit/>
          </a:bodyPr>
          <a:lstStyle/>
          <a:p>
            <a:r>
              <a:rPr lang="en-CA" dirty="0"/>
              <a:t>Level 1</a:t>
            </a:r>
            <a:endParaRPr dirty="0"/>
          </a:p>
          <a:p>
            <a:pPr lvl="1"/>
            <a:r>
              <a:rPr lang="en-CA" dirty="0"/>
              <a:t>Level 2</a:t>
            </a:r>
            <a:endParaRPr dirty="0"/>
          </a:p>
          <a:p>
            <a:pPr lvl="2"/>
            <a:r>
              <a:rPr lang="en-CA" dirty="0"/>
              <a:t>Level 3</a:t>
            </a:r>
            <a:endParaRPr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7831043-A7A6-48FB-8BF5-1FD5A04BC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9499600" cy="342758"/>
          </a:xfrm>
          <a:prstGeom prst="rect">
            <a:avLst/>
          </a:prstGeom>
        </p:spPr>
        <p:txBody>
          <a:bodyPr bIns="0" anchor="b" anchorCtr="0"/>
          <a:lstStyle>
            <a:lvl1pPr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2020 MM DD  |  CONFIDENTIAL</a:t>
            </a:r>
            <a:endParaRPr lang="en-CA" dirty="0"/>
          </a:p>
        </p:txBody>
      </p:sp>
      <p:pic>
        <p:nvPicPr>
          <p:cNvPr id="6" name="Picture 5" descr="bell1.png">
            <a:extLst>
              <a:ext uri="{FF2B5EF4-FFF2-40B4-BE49-F238E27FC236}">
                <a16:creationId xmlns:a16="http://schemas.microsoft.com/office/drawing/2014/main" id="{10640F32-7CB7-4B03-97C1-CD9FE832379C}"/>
              </a:ext>
            </a:extLst>
          </p:cNvPr>
          <p:cNvPicPr>
            <a:picLocks noChangeAspect="1"/>
          </p:cNvPicPr>
          <p:nvPr userDrawn="1"/>
        </p:nvPicPr>
        <p:blipFill>
          <a:blip r:embed="rId1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728" y="6303302"/>
            <a:ext cx="648873" cy="370411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F05EFA1-440B-4503-B2BB-93FAD32DE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07AD9A54-35F8-422C-B0B5-6218E94B3D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64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0" r:id="rId23"/>
    <p:sldLayoutId id="2147483961" r:id="rId24"/>
    <p:sldLayoutId id="2147483962" r:id="rId25"/>
    <p:sldLayoutId id="2147483963" r:id="rId26"/>
    <p:sldLayoutId id="2147483964" r:id="rId27"/>
    <p:sldLayoutId id="2147483965" r:id="rId28"/>
    <p:sldLayoutId id="2147483966" r:id="rId29"/>
    <p:sldLayoutId id="2147483967" r:id="rId30"/>
    <p:sldLayoutId id="2147483968" r:id="rId31"/>
    <p:sldLayoutId id="2147483969" r:id="rId32"/>
    <p:sldLayoutId id="2147483970" r:id="rId33"/>
    <p:sldLayoutId id="2147483971" r:id="rId34"/>
    <p:sldLayoutId id="2147483972" r:id="rId35"/>
    <p:sldLayoutId id="2147483973" r:id="rId36"/>
    <p:sldLayoutId id="2147483974" r:id="rId37"/>
    <p:sldLayoutId id="2147483975" r:id="rId38"/>
    <p:sldLayoutId id="2147483976" r:id="rId39"/>
    <p:sldLayoutId id="2147483977" r:id="rId40"/>
    <p:sldLayoutId id="2147483978" r:id="rId41"/>
    <p:sldLayoutId id="2147483979" r:id="rId42"/>
    <p:sldLayoutId id="2147483980" r:id="rId43"/>
    <p:sldLayoutId id="2147483981" r:id="rId44"/>
    <p:sldLayoutId id="2147483982" r:id="rId45"/>
    <p:sldLayoutId id="2147483983" r:id="rId46"/>
    <p:sldLayoutId id="2147483984" r:id="rId47"/>
    <p:sldLayoutId id="2147483985" r:id="rId48"/>
    <p:sldLayoutId id="2147483986" r:id="rId49"/>
    <p:sldLayoutId id="2147483987" r:id="rId50"/>
    <p:sldLayoutId id="2147483988" r:id="rId51"/>
    <p:sldLayoutId id="2147483989" r:id="rId52"/>
    <p:sldLayoutId id="2147483990" r:id="rId53"/>
    <p:sldLayoutId id="2147483991" r:id="rId54"/>
    <p:sldLayoutId id="2147483992" r:id="rId55"/>
    <p:sldLayoutId id="2147483993" r:id="rId56"/>
    <p:sldLayoutId id="2147483994" r:id="rId57"/>
    <p:sldLayoutId id="2147483995" r:id="rId58"/>
    <p:sldLayoutId id="2147483996" r:id="rId59"/>
    <p:sldLayoutId id="2147483997" r:id="rId60"/>
    <p:sldLayoutId id="2147483998" r:id="rId61"/>
    <p:sldLayoutId id="2147483999" r:id="rId62"/>
    <p:sldLayoutId id="2147484000" r:id="rId63"/>
    <p:sldLayoutId id="2147484001" r:id="rId64"/>
    <p:sldLayoutId id="2147484002" r:id="rId65"/>
    <p:sldLayoutId id="2147484003" r:id="rId66"/>
    <p:sldLayoutId id="2147484004" r:id="rId67"/>
    <p:sldLayoutId id="2147484005" r:id="rId68"/>
    <p:sldLayoutId id="2147484006" r:id="rId69"/>
    <p:sldLayoutId id="2147484007" r:id="rId70"/>
    <p:sldLayoutId id="2147484008" r:id="rId71"/>
    <p:sldLayoutId id="2147484009" r:id="rId72"/>
    <p:sldLayoutId id="2147484010" r:id="rId73"/>
    <p:sldLayoutId id="2147484011" r:id="rId74"/>
    <p:sldLayoutId id="2147484012" r:id="rId75"/>
    <p:sldLayoutId id="2147484013" r:id="rId76"/>
    <p:sldLayoutId id="2147484014" r:id="rId77"/>
    <p:sldLayoutId id="2147484015" r:id="rId78"/>
    <p:sldLayoutId id="2147484016" r:id="rId79"/>
    <p:sldLayoutId id="2147484017" r:id="rId80"/>
    <p:sldLayoutId id="2147484018" r:id="rId81"/>
    <p:sldLayoutId id="2147484019" r:id="rId82"/>
    <p:sldLayoutId id="2147484020" r:id="rId83"/>
    <p:sldLayoutId id="2147484021" r:id="rId84"/>
    <p:sldLayoutId id="2147484022" r:id="rId85"/>
    <p:sldLayoutId id="2147484023" r:id="rId86"/>
    <p:sldLayoutId id="2147484024" r:id="rId87"/>
    <p:sldLayoutId id="2147484025" r:id="rId88"/>
    <p:sldLayoutId id="2147484026" r:id="rId89"/>
    <p:sldLayoutId id="2147484027" r:id="rId90"/>
    <p:sldLayoutId id="2147484028" r:id="rId91"/>
    <p:sldLayoutId id="2147484029" r:id="rId92"/>
    <p:sldLayoutId id="2147484030" r:id="rId93"/>
    <p:sldLayoutId id="2147484031" r:id="rId94"/>
    <p:sldLayoutId id="2147484032" r:id="rId95"/>
    <p:sldLayoutId id="2147484033" r:id="rId96"/>
    <p:sldLayoutId id="2147484034" r:id="rId97"/>
    <p:sldLayoutId id="2147484035" r:id="rId98"/>
    <p:sldLayoutId id="2147484036" r:id="rId99"/>
    <p:sldLayoutId id="2147484037" r:id="rId100"/>
    <p:sldLayoutId id="2147484038" r:id="rId101"/>
    <p:sldLayoutId id="2147484039" r:id="rId102"/>
    <p:sldLayoutId id="2147484040" r:id="rId103"/>
    <p:sldLayoutId id="2147484041" r:id="rId104"/>
    <p:sldLayoutId id="2147484042" r:id="rId105"/>
    <p:sldLayoutId id="2147484043" r:id="rId106"/>
    <p:sldLayoutId id="2147484044" r:id="rId107"/>
    <p:sldLayoutId id="2147484045" r:id="rId108"/>
    <p:sldLayoutId id="2147484046" r:id="rId109"/>
    <p:sldLayoutId id="2147484047" r:id="rId110"/>
    <p:sldLayoutId id="2147484048" r:id="rId111"/>
    <p:sldLayoutId id="2147484049" r:id="rId112"/>
    <p:sldLayoutId id="2147484050" r:id="rId113"/>
  </p:sldLayoutIdLst>
  <p:transition spd="med"/>
  <p:hf hdr="0" dt="0"/>
  <p:txStyles>
    <p:titleStyle>
      <a:lvl1pPr marL="0" marR="0" indent="0" algn="ctr" defTabSz="41261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151314"/>
          </a:solidFill>
          <a:uFillTx/>
          <a:latin typeface="+mn-lt"/>
          <a:ea typeface="+mj-ea"/>
          <a:cs typeface="+mj-cs"/>
          <a:sym typeface="Montserrat Bold"/>
        </a:defRPr>
      </a:lvl1pPr>
      <a:lvl2pPr marL="0" marR="0" indent="114263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2pPr>
      <a:lvl3pPr marL="0" marR="0" indent="228526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3pPr>
      <a:lvl4pPr marL="0" marR="0" indent="342789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4pPr>
      <a:lvl5pPr marL="0" marR="0" indent="457051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5pPr>
      <a:lvl6pPr marL="0" marR="0" indent="571314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6pPr>
      <a:lvl7pPr marL="0" marR="0" indent="685577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7pPr>
      <a:lvl8pPr marL="0" marR="0" indent="799840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8pPr>
      <a:lvl9pPr marL="0" marR="0" indent="914103" algn="l" defTabSz="41261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99" b="0" i="0" u="none" strike="noStrike" cap="none" spc="360" baseline="0">
          <a:ln>
            <a:noFill/>
          </a:ln>
          <a:solidFill>
            <a:srgbClr val="151314"/>
          </a:solidFill>
          <a:uFillTx/>
          <a:latin typeface="+mj-lt"/>
          <a:ea typeface="+mj-ea"/>
          <a:cs typeface="+mj-cs"/>
          <a:sym typeface="Montserrat Bold"/>
        </a:defRPr>
      </a:lvl9pPr>
    </p:titleStyle>
    <p:bodyStyle>
      <a:lvl1pPr marL="355484" marR="0" indent="-355484" algn="l" defTabSz="412617" latinLnBrk="0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713086" marR="0" indent="-357601" algn="l" defTabSz="412617" latinLnBrk="0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System Font Regular"/>
        <a:buChar char="–"/>
        <a:tabLst/>
        <a:defRPr sz="23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070685" marR="0" indent="-357601" algn="l" defTabSz="412617" latinLnBrk="0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Courier New" panose="02070309020205020404" pitchFamily="49" charset="0"/>
        <a:buChar char="o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426170" marR="0" indent="-355484" algn="l" defTabSz="412617" latinLnBrk="0">
        <a:lnSpc>
          <a:spcPct val="100000"/>
        </a:lnSpc>
        <a:spcBef>
          <a:spcPts val="0"/>
        </a:spcBef>
        <a:spcAft>
          <a:spcPts val="1066"/>
        </a:spcAft>
        <a:buClr>
          <a:schemeClr val="bg2"/>
        </a:buClr>
        <a:buSzPct val="100000"/>
        <a:buFontTx/>
        <a:buChar char="•"/>
        <a:tabLst/>
        <a:defRPr sz="186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1669508" marR="0" indent="-243338" algn="l" defTabSz="412617" latinLnBrk="0">
        <a:lnSpc>
          <a:spcPct val="100000"/>
        </a:lnSpc>
        <a:spcBef>
          <a:spcPts val="0"/>
        </a:spcBef>
        <a:spcAft>
          <a:spcPts val="1066"/>
        </a:spcAft>
        <a:buClr>
          <a:schemeClr val="bg2"/>
        </a:buClr>
        <a:buSzPct val="100000"/>
        <a:buFontTx/>
        <a:buChar char="•"/>
        <a:tabLst/>
        <a:defRPr sz="1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1904381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2221778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2539175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2856571" marR="0" indent="-317397" algn="l" defTabSz="412617" latinLnBrk="0">
        <a:lnSpc>
          <a:spcPct val="100000"/>
        </a:lnSpc>
        <a:spcBef>
          <a:spcPts val="2599"/>
        </a:spcBef>
        <a:spcAft>
          <a:spcPts val="0"/>
        </a:spcAft>
        <a:buClrTx/>
        <a:buSzPct val="75000"/>
        <a:buFontTx/>
        <a:buChar char="•"/>
        <a:tabLst/>
        <a:defRPr sz="2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263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526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789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051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314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577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799840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103" algn="l" defTabSz="41261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59">
          <p15:clr>
            <a:srgbClr val="F26B43"/>
          </p15:clr>
        </p15:guide>
        <p15:guide id="3" pos="7296">
          <p15:clr>
            <a:srgbClr val="F26B43"/>
          </p15:clr>
        </p15:guide>
        <p15:guide id="4" pos="384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304">
          <p15:clr>
            <a:srgbClr val="F26B43"/>
          </p15:clr>
        </p15:guide>
        <p15:guide id="7" pos="4224">
          <p15:clr>
            <a:srgbClr val="F26B43"/>
          </p15:clr>
        </p15:guide>
        <p15:guide id="8" pos="3456">
          <p15:clr>
            <a:srgbClr val="F26B43"/>
          </p15:clr>
        </p15:guide>
        <p15:guide id="9" pos="5760">
          <p15:clr>
            <a:srgbClr val="F26B43"/>
          </p15:clr>
        </p15:guide>
        <p15:guide id="10" pos="1920">
          <p15:clr>
            <a:srgbClr val="F26B43"/>
          </p15:clr>
        </p15:guide>
        <p15:guide id="11" pos="4608">
          <p15:clr>
            <a:srgbClr val="F26B43"/>
          </p15:clr>
        </p15:guide>
        <p15:guide id="12" pos="4992">
          <p15:clr>
            <a:srgbClr val="F26B43"/>
          </p15:clr>
        </p15:guide>
        <p15:guide id="13" pos="5376">
          <p15:clr>
            <a:srgbClr val="F26B43"/>
          </p15:clr>
        </p15:guide>
        <p15:guide id="14" pos="6144">
          <p15:clr>
            <a:srgbClr val="F26B43"/>
          </p15:clr>
        </p15:guide>
        <p15:guide id="15" pos="6528">
          <p15:clr>
            <a:srgbClr val="F26B43"/>
          </p15:clr>
        </p15:guide>
        <p15:guide id="16" pos="6912">
          <p15:clr>
            <a:srgbClr val="F26B43"/>
          </p15:clr>
        </p15:guide>
        <p15:guide id="17" pos="2688">
          <p15:clr>
            <a:srgbClr val="F26B43"/>
          </p15:clr>
        </p15:guide>
        <p15:guide id="18" pos="2304">
          <p15:clr>
            <a:srgbClr val="F26B43"/>
          </p15:clr>
        </p15:guide>
        <p15:guide id="19" pos="3072">
          <p15:clr>
            <a:srgbClr val="F26B43"/>
          </p15:clr>
        </p15:guide>
        <p15:guide id="20" pos="1536">
          <p15:clr>
            <a:srgbClr val="F26B43"/>
          </p15:clr>
        </p15:guide>
        <p15:guide id="21" pos="1152">
          <p15:clr>
            <a:srgbClr val="F26B43"/>
          </p15:clr>
        </p15:guide>
        <p15:guide id="22" pos="768">
          <p15:clr>
            <a:srgbClr val="F26B43"/>
          </p15:clr>
        </p15:guide>
        <p15:guide id="23" orient="horz" pos="624">
          <p15:clr>
            <a:srgbClr val="F26B43"/>
          </p15:clr>
        </p15:guide>
        <p15:guide id="24" orient="horz" pos="1009">
          <p15:clr>
            <a:srgbClr val="F26B43"/>
          </p15:clr>
        </p15:guide>
        <p15:guide id="25" orient="horz" pos="1392">
          <p15:clr>
            <a:srgbClr val="F26B43"/>
          </p15:clr>
        </p15:guide>
        <p15:guide id="26" orient="horz" pos="1775">
          <p15:clr>
            <a:srgbClr val="F26B43"/>
          </p15:clr>
        </p15:guide>
        <p15:guide id="27" orient="horz" pos="2543">
          <p15:clr>
            <a:srgbClr val="F26B43"/>
          </p15:clr>
        </p15:guide>
        <p15:guide id="28" orient="horz" pos="2927">
          <p15:clr>
            <a:srgbClr val="F26B43"/>
          </p15:clr>
        </p15:guide>
        <p15:guide id="29" orient="horz" pos="331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.png"/><Relationship Id="rId72" Type="http://schemas.openxmlformats.org/officeDocument/2006/relationships/image" Target="../media/image291.svg"/><Relationship Id="rId3" Type="http://schemas.openxmlformats.org/officeDocument/2006/relationships/image" Target="../media/image30.jpeg"/><Relationship Id="rId68" Type="http://schemas.openxmlformats.org/officeDocument/2006/relationships/image" Target="../media/image35.png"/><Relationship Id="rId63" Type="http://schemas.openxmlformats.org/officeDocument/2006/relationships/image" Target="../media/image307.svg"/><Relationship Id="rId25" Type="http://schemas.openxmlformats.org/officeDocument/2006/relationships/image" Target="../media/image269.svg"/><Relationship Id="rId67" Type="http://schemas.openxmlformats.org/officeDocument/2006/relationships/image" Target="../media/image34.jpeg"/><Relationship Id="rId71" Type="http://schemas.openxmlformats.org/officeDocument/2006/relationships/image" Target="../media/image38.png"/><Relationship Id="rId2" Type="http://schemas.openxmlformats.org/officeDocument/2006/relationships/image" Target="../media/image29.jpeg"/><Relationship Id="rId70" Type="http://schemas.openxmlformats.org/officeDocument/2006/relationships/image" Target="../media/image37.jpeg"/><Relationship Id="rId1" Type="http://schemas.openxmlformats.org/officeDocument/2006/relationships/slideLayout" Target="../slideLayouts/slideLayout45.xml"/><Relationship Id="rId66" Type="http://schemas.openxmlformats.org/officeDocument/2006/relationships/image" Target="../media/image33.png"/><Relationship Id="rId45" Type="http://schemas.openxmlformats.org/officeDocument/2006/relationships/image" Target="../media/image289.svg"/><Relationship Id="rId74" Type="http://schemas.openxmlformats.org/officeDocument/2006/relationships/image" Target="../media/image40.png"/><Relationship Id="rId65" Type="http://schemas.openxmlformats.org/officeDocument/2006/relationships/image" Target="../media/image309.svg"/><Relationship Id="rId73" Type="http://schemas.openxmlformats.org/officeDocument/2006/relationships/image" Target="../media/image39.png"/><Relationship Id="rId4" Type="http://schemas.openxmlformats.org/officeDocument/2006/relationships/image" Target="../media/image31.png"/><Relationship Id="rId69" Type="http://schemas.openxmlformats.org/officeDocument/2006/relationships/image" Target="../media/image3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hyperlink" Target="https://app.smartsheet.com/b/form/a0660484b27e42bf886fc49f777b33ac" TargetMode="External"/><Relationship Id="rId9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martsheet.com/b/form/a0660484b27e42bf886fc49f777b33ac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18380A-2B90-B648-A76B-FD0A1AFDAC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3029" y="3104790"/>
            <a:ext cx="7273107" cy="506121"/>
          </a:xfrm>
        </p:spPr>
        <p:txBody>
          <a:bodyPr/>
          <a:lstStyle/>
          <a:p>
            <a:r>
              <a:rPr lang="en-US" dirty="0" smtClean="0"/>
              <a:t>Attract at Early Age: </a:t>
            </a:r>
            <a:r>
              <a:rPr lang="en-US" sz="2000" dirty="0" smtClean="0"/>
              <a:t>STEAM Learning Experience</a:t>
            </a:r>
            <a:endParaRPr lang="en-US" sz="2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6BE46E-BA5A-AC47-ADD9-6F476D5880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3029" y="6262480"/>
            <a:ext cx="1991040" cy="302523"/>
          </a:xfrm>
        </p:spPr>
        <p:txBody>
          <a:bodyPr/>
          <a:lstStyle/>
          <a:p>
            <a:r>
              <a:rPr lang="en-US" dirty="0" smtClean="0"/>
              <a:t>November 2021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3FFBC6-59B8-8341-A3C1-FB91A89198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3029" y="2340799"/>
            <a:ext cx="9095225" cy="746739"/>
          </a:xfrm>
        </p:spPr>
        <p:txBody>
          <a:bodyPr/>
          <a:lstStyle/>
          <a:p>
            <a:r>
              <a:rPr lang="en-US" dirty="0" smtClean="0"/>
              <a:t>Network Diversity, Equity and Inclusion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73029" y="5869365"/>
            <a:ext cx="3213171" cy="302523"/>
          </a:xfrm>
        </p:spPr>
        <p:txBody>
          <a:bodyPr/>
          <a:lstStyle/>
          <a:p>
            <a:r>
              <a:rPr lang="en-US" dirty="0" smtClean="0"/>
              <a:t>D,E&amp;I Team</a:t>
            </a:r>
            <a:endParaRPr lang="en-CA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3812875"/>
            <a:ext cx="12173338" cy="1800225"/>
            <a:chOff x="0" y="3812875"/>
            <a:chExt cx="12173338" cy="18002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4" r="5357"/>
            <a:stretch/>
          </p:blipFill>
          <p:spPr>
            <a:xfrm>
              <a:off x="9211062" y="3812875"/>
              <a:ext cx="2962276" cy="180022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8" r="4232"/>
            <a:stretch/>
          </p:blipFill>
          <p:spPr>
            <a:xfrm>
              <a:off x="3004292" y="3812875"/>
              <a:ext cx="2976033" cy="180022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3" r="7198"/>
            <a:stretch/>
          </p:blipFill>
          <p:spPr>
            <a:xfrm>
              <a:off x="0" y="3812875"/>
              <a:ext cx="2883160" cy="180022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8" r="2480"/>
            <a:stretch/>
          </p:blipFill>
          <p:spPr>
            <a:xfrm>
              <a:off x="6036140" y="3812875"/>
              <a:ext cx="3063120" cy="1800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5417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98319" y="848021"/>
            <a:ext cx="7083225" cy="1894742"/>
            <a:chOff x="762212" y="1460089"/>
            <a:chExt cx="10707840" cy="2836559"/>
          </a:xfrm>
        </p:grpSpPr>
        <p:pic>
          <p:nvPicPr>
            <p:cNvPr id="9" name="Picture 4" descr="Close up Girl Looking in Binoculars. Enjoying Trip by mvik2909 | VideoHive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01"/>
            <a:stretch/>
          </p:blipFill>
          <p:spPr bwMode="auto">
            <a:xfrm>
              <a:off x="762212" y="1460089"/>
              <a:ext cx="5619750" cy="2836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Close up Girl Looking in Binoculars. Enjoying Trip by mvik2909 | VideoHive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20" t="17763"/>
            <a:stretch/>
          </p:blipFill>
          <p:spPr bwMode="auto">
            <a:xfrm flipH="1">
              <a:off x="6381962" y="1696065"/>
              <a:ext cx="1696030" cy="2600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Close up Girl Looking in Binoculars. Enjoying Trip by mvik2909 | VideoHive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20" t="16364"/>
            <a:stretch/>
          </p:blipFill>
          <p:spPr bwMode="auto">
            <a:xfrm>
              <a:off x="8077992" y="1651819"/>
              <a:ext cx="1696030" cy="2644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Close up Girl Looking in Binoculars. Enjoying Trip by mvik2909 | VideoHive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20" t="17763"/>
            <a:stretch/>
          </p:blipFill>
          <p:spPr bwMode="auto">
            <a:xfrm flipH="1">
              <a:off x="9774022" y="1696065"/>
              <a:ext cx="1696030" cy="2600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5014452" y="2217005"/>
              <a:ext cx="6263148" cy="19804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50800" rIns="0" bIns="50800" rtlCol="0" anchor="ctr">
              <a:spAutoFit/>
            </a:bodyPr>
            <a:lstStyle/>
            <a:p>
              <a:r>
                <a:rPr lang="en-US" sz="2000" kern="0" dirty="0" smtClean="0">
                  <a:solidFill>
                    <a:schemeClr val="bg1"/>
                  </a:solidFill>
                </a:rPr>
                <a:t>Our </a:t>
              </a:r>
              <a:r>
                <a:rPr lang="en-CA" sz="2000" dirty="0" smtClean="0">
                  <a:solidFill>
                    <a:schemeClr val="bg1"/>
                  </a:solidFill>
                </a:rPr>
                <a:t>vision </a:t>
              </a:r>
              <a:r>
                <a:rPr lang="en-CA" sz="2000" dirty="0">
                  <a:solidFill>
                    <a:schemeClr val="bg1"/>
                  </a:solidFill>
                </a:rPr>
                <a:t>is to inspire young girls to pursue STEAM related careers by bringing awareness about technology and opportunities at </a:t>
              </a:r>
              <a:r>
                <a:rPr lang="en-CA" sz="2000" dirty="0" smtClean="0">
                  <a:solidFill>
                    <a:schemeClr val="bg1"/>
                  </a:solidFill>
                </a:rPr>
                <a:t>Bell</a:t>
              </a:r>
              <a:endParaRPr lang="en-CA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835779" y="2754287"/>
            <a:ext cx="49953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sz="1100" i="1" dirty="0">
                <a:sym typeface="Helvetica Light"/>
              </a:rPr>
              <a:t>STEAM is the abbreviation for Science, Technology, Engineering, Art &amp; Math</a:t>
            </a:r>
            <a:endParaRPr lang="en-CA" sz="1100" i="1" dirty="0"/>
          </a:p>
        </p:txBody>
      </p:sp>
      <p:pic>
        <p:nvPicPr>
          <p:cNvPr id="15" name="Picture 14" descr="Connecting the dots | Truth Is The Wo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088" y="5059681"/>
            <a:ext cx="1501381" cy="84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9"/>
          <p:cNvSpPr txBox="1">
            <a:spLocks/>
          </p:cNvSpPr>
          <p:nvPr/>
        </p:nvSpPr>
        <p:spPr>
          <a:xfrm>
            <a:off x="3569892" y="206330"/>
            <a:ext cx="5052216" cy="516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90000" anchor="b">
            <a:noAutofit/>
          </a:bodyPr>
          <a:lstStyle>
            <a:lvl1pPr marL="0" marR="0" indent="0" algn="ctr" defTabSz="412617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151314"/>
                </a:solidFill>
                <a:uFillTx/>
                <a:latin typeface="+mn-lt"/>
                <a:ea typeface="+mj-ea"/>
                <a:cs typeface="+mj-cs"/>
                <a:sym typeface="Montserrat Bold"/>
              </a:defRPr>
            </a:lvl1pPr>
            <a:lvl2pPr marL="0" marR="0" indent="114263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2pPr>
            <a:lvl3pPr marL="0" marR="0" indent="228526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3pPr>
            <a:lvl4pPr marL="0" marR="0" indent="342789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4pPr>
            <a:lvl5pPr marL="0" marR="0" indent="457051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5pPr>
            <a:lvl6pPr marL="0" marR="0" indent="571314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6pPr>
            <a:lvl7pPr marL="0" marR="0" indent="685577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7pPr>
            <a:lvl8pPr marL="0" marR="0" indent="799840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8pPr>
            <a:lvl9pPr marL="0" marR="0" indent="914103" algn="l" defTabSz="41261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99" b="0" i="0" u="none" strike="noStrike" cap="none" spc="360" baseline="0">
                <a:ln>
                  <a:noFill/>
                </a:ln>
                <a:solidFill>
                  <a:srgbClr val="151314"/>
                </a:solidFill>
                <a:uFillTx/>
                <a:latin typeface="+mj-lt"/>
                <a:ea typeface="+mj-ea"/>
                <a:cs typeface="+mj-cs"/>
                <a:sym typeface="Montserrat Bold"/>
              </a:defRPr>
            </a:lvl9pPr>
          </a:lstStyle>
          <a:p>
            <a:r>
              <a:rPr lang="en-US" kern="0" dirty="0" smtClean="0">
                <a:solidFill>
                  <a:srgbClr val="00549A"/>
                </a:solidFill>
              </a:rPr>
              <a:t>Engage at an early age</a:t>
            </a:r>
            <a:endParaRPr lang="en-CA" kern="0" dirty="0">
              <a:solidFill>
                <a:srgbClr val="00549A"/>
              </a:solidFill>
            </a:endParaRPr>
          </a:p>
        </p:txBody>
      </p:sp>
      <p:sp>
        <p:nvSpPr>
          <p:cNvPr id="17" name="Slide Number Placeholder 11"/>
          <p:cNvSpPr txBox="1">
            <a:spLocks/>
          </p:cNvSpPr>
          <p:nvPr/>
        </p:nvSpPr>
        <p:spPr>
          <a:xfrm>
            <a:off x="274655" y="6353457"/>
            <a:ext cx="423664" cy="342758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defPPr>
              <a:defRPr lang="en-US"/>
            </a:defPPr>
            <a:lvl1pPr marL="0" algn="r" defTabSz="609493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AD9A54-35F8-422C-B0B5-6218E94B3D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8082320" y="1151483"/>
            <a:ext cx="3579004" cy="1589163"/>
          </a:xfrm>
          <a:prstGeom prst="roundRect">
            <a:avLst>
              <a:gd name="adj" fmla="val 6718"/>
            </a:avLst>
          </a:prstGeom>
          <a:solidFill>
            <a:srgbClr val="EBE9EC"/>
          </a:solidFill>
        </p:spPr>
        <p:txBody>
          <a:bodyPr anchor="ctr"/>
          <a:lstStyle>
            <a:lvl1pPr marL="355484" marR="0" indent="-355484" algn="l" defTabSz="412617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00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13086" marR="0" indent="-357601" algn="l" defTabSz="412617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00000"/>
              <a:buFont typeface="System Font Regular"/>
              <a:buChar char="–"/>
              <a:tabLst/>
              <a:defRPr sz="23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070685" marR="0" indent="-357601" algn="l" defTabSz="412617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426170" marR="0" indent="-355484" algn="l" defTabSz="412617" latinLnBrk="0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866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669508" marR="0" indent="-243338" algn="l" defTabSz="412617" latinLnBrk="0">
              <a:lnSpc>
                <a:spcPct val="100000"/>
              </a:lnSpc>
              <a:spcBef>
                <a:spcPts val="0"/>
              </a:spcBef>
              <a:spcAft>
                <a:spcPts val="1066"/>
              </a:spcAft>
              <a:buClr>
                <a:schemeClr val="bg2"/>
              </a:buClr>
              <a:buSzPct val="100000"/>
              <a:buFontTx/>
              <a:buChar char="•"/>
              <a:tabLst/>
              <a:defRPr sz="15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904381" marR="0" indent="-317397" algn="l" defTabSz="412617" latinLnBrk="0">
              <a:lnSpc>
                <a:spcPct val="100000"/>
              </a:lnSpc>
              <a:spcBef>
                <a:spcPts val="2599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1778" marR="0" indent="-317397" algn="l" defTabSz="412617" latinLnBrk="0">
              <a:lnSpc>
                <a:spcPct val="100000"/>
              </a:lnSpc>
              <a:spcBef>
                <a:spcPts val="2599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39175" marR="0" indent="-317397" algn="l" defTabSz="412617" latinLnBrk="0">
              <a:lnSpc>
                <a:spcPct val="100000"/>
              </a:lnSpc>
              <a:spcBef>
                <a:spcPts val="2599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6571" marR="0" indent="-317397" algn="l" defTabSz="412617" latinLnBrk="0">
              <a:lnSpc>
                <a:spcPct val="100000"/>
              </a:lnSpc>
              <a:spcBef>
                <a:spcPts val="2599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 algn="ctr">
              <a:spcBef>
                <a:spcPts val="600"/>
              </a:spcBef>
              <a:buFontTx/>
              <a:buNone/>
            </a:pPr>
            <a:endParaRPr lang="en-CA" sz="800" kern="0" dirty="0" smtClean="0"/>
          </a:p>
          <a:p>
            <a:pPr marL="0" indent="0" algn="ctr">
              <a:spcBef>
                <a:spcPts val="600"/>
              </a:spcBef>
              <a:buFontTx/>
              <a:buNone/>
            </a:pPr>
            <a:r>
              <a:rPr lang="en-CA" sz="1400" kern="0" dirty="0" smtClean="0"/>
              <a:t>By organizing interactive initiatives in schools and community organizations where young girls can participate in a fun, supportive and encouraging environment that promotes innovative thinking</a:t>
            </a:r>
            <a:endParaRPr lang="en-CA" sz="1400" kern="0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82320" y="1090078"/>
            <a:ext cx="3575304" cy="411042"/>
          </a:xfrm>
          <a:prstGeom prst="roundRect">
            <a:avLst>
              <a:gd name="adj" fmla="val 18378"/>
            </a:avLst>
          </a:prstGeom>
          <a:solidFill>
            <a:srgbClr val="00549A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How to achieve our vision?</a:t>
            </a: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21" name="Graphique 150">
            <a:extLst>
              <a:ext uri="{FF2B5EF4-FFF2-40B4-BE49-F238E27FC236}">
                <a16:creationId xmlns:a16="http://schemas.microsoft.com/office/drawing/2014/main" id="{7A912B5F-9895-438B-8B0C-5B60A347F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3628686" y="4096295"/>
            <a:ext cx="274320" cy="274320"/>
          </a:xfrm>
          <a:prstGeom prst="rect">
            <a:avLst/>
          </a:prstGeom>
        </p:spPr>
      </p:pic>
      <p:pic>
        <p:nvPicPr>
          <p:cNvPr id="22" name="Graphique 172">
            <a:extLst>
              <a:ext uri="{FF2B5EF4-FFF2-40B4-BE49-F238E27FC236}">
                <a16:creationId xmlns:a16="http://schemas.microsoft.com/office/drawing/2014/main" id="{C9DF9451-BC2B-41FD-A1C4-260D03CB6E8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3638636" y="3715558"/>
            <a:ext cx="274320" cy="27432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6807902" y="4064178"/>
            <a:ext cx="19034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Be innovative</a:t>
            </a:r>
            <a:endParaRPr lang="en-CA" sz="1400" dirty="0"/>
          </a:p>
        </p:txBody>
      </p:sp>
      <p:sp>
        <p:nvSpPr>
          <p:cNvPr id="26" name="Rectangle 25"/>
          <p:cNvSpPr/>
          <p:nvPr/>
        </p:nvSpPr>
        <p:spPr>
          <a:xfrm>
            <a:off x="3975748" y="3684759"/>
            <a:ext cx="214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Ask questions</a:t>
            </a:r>
            <a:endParaRPr lang="en-CA" sz="1400" dirty="0"/>
          </a:p>
        </p:txBody>
      </p:sp>
      <p:sp>
        <p:nvSpPr>
          <p:cNvPr id="27" name="Rectangle 26"/>
          <p:cNvSpPr/>
          <p:nvPr/>
        </p:nvSpPr>
        <p:spPr>
          <a:xfrm>
            <a:off x="3975748" y="4064178"/>
            <a:ext cx="214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Connect </a:t>
            </a:r>
            <a:r>
              <a:rPr lang="en-CA" sz="1400" dirty="0"/>
              <a:t>the </a:t>
            </a:r>
            <a:r>
              <a:rPr lang="en-CA" sz="1400" dirty="0" smtClean="0"/>
              <a:t>dots</a:t>
            </a:r>
            <a:endParaRPr lang="en-CA" sz="1400" dirty="0"/>
          </a:p>
        </p:txBody>
      </p:sp>
      <p:sp>
        <p:nvSpPr>
          <p:cNvPr id="28" name="Rectangle 27"/>
          <p:cNvSpPr/>
          <p:nvPr/>
        </p:nvSpPr>
        <p:spPr>
          <a:xfrm>
            <a:off x="3975748" y="4443597"/>
            <a:ext cx="214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Problem solve</a:t>
            </a:r>
            <a:endParaRPr lang="en-CA" sz="1400" dirty="0"/>
          </a:p>
        </p:txBody>
      </p:sp>
      <p:sp>
        <p:nvSpPr>
          <p:cNvPr id="29" name="Rectangle 28"/>
          <p:cNvSpPr/>
          <p:nvPr/>
        </p:nvSpPr>
        <p:spPr>
          <a:xfrm>
            <a:off x="6807902" y="3684759"/>
            <a:ext cx="19034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Think creatively</a:t>
            </a:r>
            <a:endParaRPr lang="en-CA" sz="1400" dirty="0"/>
          </a:p>
        </p:txBody>
      </p:sp>
      <p:sp>
        <p:nvSpPr>
          <p:cNvPr id="32" name="Rounded Rectangle 31"/>
          <p:cNvSpPr/>
          <p:nvPr/>
        </p:nvSpPr>
        <p:spPr>
          <a:xfrm>
            <a:off x="3287170" y="3578316"/>
            <a:ext cx="5615022" cy="1197666"/>
          </a:xfrm>
          <a:prstGeom prst="roundRect">
            <a:avLst/>
          </a:prstGeom>
          <a:noFill/>
          <a:ln w="12700" cap="flat">
            <a:solidFill>
              <a:srgbClr val="00549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50800" rIns="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CA" sz="1200" dirty="0">
              <a:solidFill>
                <a:srgbClr val="302A2C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877691" y="3360337"/>
            <a:ext cx="2367684" cy="369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CA" sz="1800" b="1" dirty="0" smtClean="0"/>
              <a:t>It </a:t>
            </a:r>
            <a:r>
              <a:rPr lang="en-CA" sz="1800" b="1" dirty="0"/>
              <a:t>helps </a:t>
            </a:r>
            <a:r>
              <a:rPr lang="en-CA" sz="1800" b="1" dirty="0" smtClean="0"/>
              <a:t>students to</a:t>
            </a:r>
            <a:endParaRPr lang="en-CA" sz="1800" dirty="0"/>
          </a:p>
        </p:txBody>
      </p:sp>
      <p:sp>
        <p:nvSpPr>
          <p:cNvPr id="34" name="Rounded Rectangle 33"/>
          <p:cNvSpPr/>
          <p:nvPr/>
        </p:nvSpPr>
        <p:spPr>
          <a:xfrm>
            <a:off x="1279404" y="6245300"/>
            <a:ext cx="9291059" cy="374571"/>
          </a:xfrm>
          <a:prstGeom prst="roundRect">
            <a:avLst/>
          </a:prstGeom>
          <a:noFill/>
          <a:ln w="12700" cap="flat">
            <a:solidFill>
              <a:srgbClr val="00549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20" rIns="0" bIns="0" numCol="1" spcCol="38100" rtlCol="0" anchor="ctr">
            <a:spAutoFit/>
          </a:bodyPr>
          <a:lstStyle/>
          <a:p>
            <a:pPr algn="ctr" defTabSz="825500" hangingPunct="0">
              <a:spcAft>
                <a:spcPts val="600"/>
              </a:spcAft>
            </a:pPr>
            <a:r>
              <a:rPr lang="en-CA" sz="1400" dirty="0" smtClean="0">
                <a:solidFill>
                  <a:srgbClr val="00549A"/>
                </a:solidFill>
              </a:rPr>
              <a:t>  It’s </a:t>
            </a:r>
            <a:r>
              <a:rPr lang="en-CA" sz="1400" dirty="0">
                <a:solidFill>
                  <a:srgbClr val="00549A"/>
                </a:solidFill>
              </a:rPr>
              <a:t>an integrated approach to learning that encourages students to think more broadly about real-world </a:t>
            </a:r>
            <a:r>
              <a:rPr lang="en-CA" sz="1400" dirty="0" smtClean="0">
                <a:solidFill>
                  <a:srgbClr val="00549A"/>
                </a:solidFill>
              </a:rPr>
              <a:t>problems</a:t>
            </a:r>
            <a:endParaRPr lang="en-CA" sz="1400" dirty="0">
              <a:solidFill>
                <a:srgbClr val="00549A"/>
              </a:solidFill>
            </a:endParaRPr>
          </a:p>
        </p:txBody>
      </p:sp>
      <p:pic>
        <p:nvPicPr>
          <p:cNvPr id="35" name="Graphique 161">
            <a:extLst>
              <a:ext uri="{FF2B5EF4-FFF2-40B4-BE49-F238E27FC236}">
                <a16:creationId xmlns:a16="http://schemas.microsoft.com/office/drawing/2014/main" id="{10115396-951B-46DA-8450-607F215E11E4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958300" y="6185039"/>
            <a:ext cx="495094" cy="495094"/>
          </a:xfrm>
          <a:prstGeom prst="rect">
            <a:avLst/>
          </a:prstGeom>
        </p:spPr>
      </p:pic>
      <p:pic>
        <p:nvPicPr>
          <p:cNvPr id="36" name="Picture 2" descr="Great Strategy? Asking Questions! - Wrightslaw"/>
          <p:cNvPicPr>
            <a:picLocks noChangeAspect="1" noChangeArrowheads="1"/>
          </p:cNvPicPr>
          <p:nvPr/>
        </p:nvPicPr>
        <p:blipFill rotWithShape="1"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43"/>
          <a:stretch/>
        </p:blipFill>
        <p:spPr bwMode="auto">
          <a:xfrm>
            <a:off x="1152043" y="3336958"/>
            <a:ext cx="1038696" cy="135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Science is helping kids become math masters | Science News for Students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08" y="5016343"/>
            <a:ext cx="1685374" cy="90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What Are Thinking Skills? - LearningWorks for Kids"/>
          <p:cNvPicPr>
            <a:picLocks noChangeAspect="1" noChangeArrowheads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974" y="3339154"/>
            <a:ext cx="1584885" cy="158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STEM and Science Summer Camps for Metro Atlanta Kids: What's Open in 2020 |  MommyPoppins - Things to do in Atlanta with Kids"/>
          <p:cNvPicPr>
            <a:picLocks noChangeAspect="1" noChangeArrowheads="1"/>
          </p:cNvPicPr>
          <p:nvPr/>
        </p:nvPicPr>
        <p:blipFill rotWithShape="1"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6" b="6687"/>
          <a:stretch/>
        </p:blipFill>
        <p:spPr bwMode="auto">
          <a:xfrm>
            <a:off x="6807902" y="4911906"/>
            <a:ext cx="1672533" cy="102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Freeform 39"/>
          <p:cNvSpPr/>
          <p:nvPr/>
        </p:nvSpPr>
        <p:spPr>
          <a:xfrm>
            <a:off x="2191836" y="3362944"/>
            <a:ext cx="1509591" cy="472570"/>
          </a:xfrm>
          <a:custGeom>
            <a:avLst/>
            <a:gdLst>
              <a:gd name="connsiteX0" fmla="*/ 1453896 w 1453896"/>
              <a:gd name="connsiteY0" fmla="*/ 524221 h 524221"/>
              <a:gd name="connsiteX1" fmla="*/ 1252728 w 1453896"/>
              <a:gd name="connsiteY1" fmla="*/ 213325 h 524221"/>
              <a:gd name="connsiteX2" fmla="*/ 905256 w 1453896"/>
              <a:gd name="connsiteY2" fmla="*/ 21301 h 524221"/>
              <a:gd name="connsiteX3" fmla="*/ 347472 w 1453896"/>
              <a:gd name="connsiteY3" fmla="*/ 30445 h 524221"/>
              <a:gd name="connsiteX4" fmla="*/ 0 w 1453896"/>
              <a:gd name="connsiteY4" fmla="*/ 249901 h 52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3896" h="524221">
                <a:moveTo>
                  <a:pt x="1453896" y="524221"/>
                </a:moveTo>
                <a:cubicBezTo>
                  <a:pt x="1399032" y="410683"/>
                  <a:pt x="1344168" y="297145"/>
                  <a:pt x="1252728" y="213325"/>
                </a:cubicBezTo>
                <a:cubicBezTo>
                  <a:pt x="1161288" y="129505"/>
                  <a:pt x="1056132" y="51781"/>
                  <a:pt x="905256" y="21301"/>
                </a:cubicBezTo>
                <a:cubicBezTo>
                  <a:pt x="754380" y="-9179"/>
                  <a:pt x="498348" y="-7655"/>
                  <a:pt x="347472" y="30445"/>
                </a:cubicBezTo>
                <a:cubicBezTo>
                  <a:pt x="196596" y="68545"/>
                  <a:pt x="98298" y="159223"/>
                  <a:pt x="0" y="249901"/>
                </a:cubicBezTo>
              </a:path>
            </a:pathLst>
          </a:custGeom>
          <a:noFill/>
          <a:ln w="19050" cap="flat">
            <a:solidFill>
              <a:srgbClr val="00549A"/>
            </a:solidFill>
            <a:prstDash val="dash"/>
            <a:miter lim="400000"/>
            <a:headEnd type="none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2533352" y="4209998"/>
            <a:ext cx="1106019" cy="830929"/>
          </a:xfrm>
          <a:custGeom>
            <a:avLst/>
            <a:gdLst>
              <a:gd name="connsiteX0" fmla="*/ 813816 w 813816"/>
              <a:gd name="connsiteY0" fmla="*/ 20005 h 1309309"/>
              <a:gd name="connsiteX1" fmla="*/ 429768 w 813816"/>
              <a:gd name="connsiteY1" fmla="*/ 38293 h 1309309"/>
              <a:gd name="connsiteX2" fmla="*/ 146304 w 813816"/>
              <a:gd name="connsiteY2" fmla="*/ 367477 h 1309309"/>
              <a:gd name="connsiteX3" fmla="*/ 45720 w 813816"/>
              <a:gd name="connsiteY3" fmla="*/ 815533 h 1309309"/>
              <a:gd name="connsiteX4" fmla="*/ 0 w 813816"/>
              <a:gd name="connsiteY4" fmla="*/ 1309309 h 1309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3816" h="1309309">
                <a:moveTo>
                  <a:pt x="813816" y="20005"/>
                </a:moveTo>
                <a:cubicBezTo>
                  <a:pt x="677418" y="193"/>
                  <a:pt x="541020" y="-19619"/>
                  <a:pt x="429768" y="38293"/>
                </a:cubicBezTo>
                <a:cubicBezTo>
                  <a:pt x="318516" y="96205"/>
                  <a:pt x="210312" y="237937"/>
                  <a:pt x="146304" y="367477"/>
                </a:cubicBezTo>
                <a:cubicBezTo>
                  <a:pt x="82296" y="497017"/>
                  <a:pt x="70104" y="658561"/>
                  <a:pt x="45720" y="815533"/>
                </a:cubicBezTo>
                <a:cubicBezTo>
                  <a:pt x="21336" y="972505"/>
                  <a:pt x="10668" y="1140907"/>
                  <a:pt x="0" y="1309309"/>
                </a:cubicBezTo>
              </a:path>
            </a:pathLst>
          </a:custGeom>
          <a:noFill/>
          <a:ln w="19050" cap="flat">
            <a:solidFill>
              <a:srgbClr val="00549A"/>
            </a:solidFill>
            <a:prstDash val="dash"/>
            <a:miter lim="400000"/>
            <a:headEnd type="none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defTabSz="914400" latinLnBrk="1" hangingPunct="0"/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3475162" y="4605714"/>
            <a:ext cx="491046" cy="752444"/>
          </a:xfrm>
          <a:custGeom>
            <a:avLst/>
            <a:gdLst>
              <a:gd name="connsiteX0" fmla="*/ 384078 w 731550"/>
              <a:gd name="connsiteY0" fmla="*/ 0 h 1225296"/>
              <a:gd name="connsiteX1" fmla="*/ 118902 w 731550"/>
              <a:gd name="connsiteY1" fmla="*/ 210312 h 1225296"/>
              <a:gd name="connsiteX2" fmla="*/ 30 w 731550"/>
              <a:gd name="connsiteY2" fmla="*/ 566928 h 1225296"/>
              <a:gd name="connsiteX3" fmla="*/ 128046 w 731550"/>
              <a:gd name="connsiteY3" fmla="*/ 914400 h 1225296"/>
              <a:gd name="connsiteX4" fmla="*/ 448086 w 731550"/>
              <a:gd name="connsiteY4" fmla="*/ 1161288 h 1225296"/>
              <a:gd name="connsiteX5" fmla="*/ 731550 w 731550"/>
              <a:gd name="connsiteY5" fmla="*/ 1225296 h 122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550" h="1225296">
                <a:moveTo>
                  <a:pt x="384078" y="0"/>
                </a:moveTo>
                <a:cubicBezTo>
                  <a:pt x="283494" y="57912"/>
                  <a:pt x="182910" y="115824"/>
                  <a:pt x="118902" y="210312"/>
                </a:cubicBezTo>
                <a:cubicBezTo>
                  <a:pt x="54894" y="304800"/>
                  <a:pt x="-1494" y="449580"/>
                  <a:pt x="30" y="566928"/>
                </a:cubicBezTo>
                <a:cubicBezTo>
                  <a:pt x="1554" y="684276"/>
                  <a:pt x="53370" y="815340"/>
                  <a:pt x="128046" y="914400"/>
                </a:cubicBezTo>
                <a:cubicBezTo>
                  <a:pt x="202722" y="1013460"/>
                  <a:pt x="347502" y="1109472"/>
                  <a:pt x="448086" y="1161288"/>
                </a:cubicBezTo>
                <a:cubicBezTo>
                  <a:pt x="548670" y="1213104"/>
                  <a:pt x="640110" y="1219200"/>
                  <a:pt x="731550" y="1225296"/>
                </a:cubicBezTo>
              </a:path>
            </a:pathLst>
          </a:custGeom>
          <a:noFill/>
          <a:ln w="19050" cap="flat">
            <a:solidFill>
              <a:srgbClr val="00549A"/>
            </a:solidFill>
            <a:prstDash val="dash"/>
            <a:miter lim="400000"/>
            <a:headEnd type="none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defTabSz="914400" latinLnBrk="1" hangingPunct="0"/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717201" y="3431979"/>
            <a:ext cx="2726773" cy="399328"/>
          </a:xfrm>
          <a:custGeom>
            <a:avLst/>
            <a:gdLst>
              <a:gd name="connsiteX0" fmla="*/ 0 w 1399032"/>
              <a:gd name="connsiteY0" fmla="*/ 435560 h 435560"/>
              <a:gd name="connsiteX1" fmla="*/ 329184 w 1399032"/>
              <a:gd name="connsiteY1" fmla="*/ 133808 h 435560"/>
              <a:gd name="connsiteX2" fmla="*/ 758952 w 1399032"/>
              <a:gd name="connsiteY2" fmla="*/ 5792 h 435560"/>
              <a:gd name="connsiteX3" fmla="*/ 1161288 w 1399032"/>
              <a:gd name="connsiteY3" fmla="*/ 33224 h 435560"/>
              <a:gd name="connsiteX4" fmla="*/ 1399032 w 1399032"/>
              <a:gd name="connsiteY4" fmla="*/ 133808 h 43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9032" h="435560">
                <a:moveTo>
                  <a:pt x="0" y="435560"/>
                </a:moveTo>
                <a:cubicBezTo>
                  <a:pt x="101346" y="320498"/>
                  <a:pt x="202692" y="205436"/>
                  <a:pt x="329184" y="133808"/>
                </a:cubicBezTo>
                <a:cubicBezTo>
                  <a:pt x="455676" y="62180"/>
                  <a:pt x="620268" y="22556"/>
                  <a:pt x="758952" y="5792"/>
                </a:cubicBezTo>
                <a:cubicBezTo>
                  <a:pt x="897636" y="-10972"/>
                  <a:pt x="1054608" y="11888"/>
                  <a:pt x="1161288" y="33224"/>
                </a:cubicBezTo>
                <a:cubicBezTo>
                  <a:pt x="1267968" y="54560"/>
                  <a:pt x="1333500" y="94184"/>
                  <a:pt x="1399032" y="133808"/>
                </a:cubicBezTo>
              </a:path>
            </a:pathLst>
          </a:custGeom>
          <a:noFill/>
          <a:ln w="19050" cap="flat">
            <a:solidFill>
              <a:srgbClr val="00549A"/>
            </a:solidFill>
            <a:prstDash val="dash"/>
            <a:miter lim="400000"/>
            <a:headEnd type="none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defTabSz="914400" latinLnBrk="1" hangingPunct="0"/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 rot="19595858" flipH="1">
            <a:off x="6220741" y="4264002"/>
            <a:ext cx="835675" cy="1182031"/>
          </a:xfrm>
          <a:custGeom>
            <a:avLst/>
            <a:gdLst>
              <a:gd name="connsiteX0" fmla="*/ 0 w 778285"/>
              <a:gd name="connsiteY0" fmla="*/ 0 h 1389888"/>
              <a:gd name="connsiteX1" fmla="*/ 457200 w 778285"/>
              <a:gd name="connsiteY1" fmla="*/ 109728 h 1389888"/>
              <a:gd name="connsiteX2" fmla="*/ 731520 w 778285"/>
              <a:gd name="connsiteY2" fmla="*/ 521208 h 1389888"/>
              <a:gd name="connsiteX3" fmla="*/ 758952 w 778285"/>
              <a:gd name="connsiteY3" fmla="*/ 987552 h 1389888"/>
              <a:gd name="connsiteX4" fmla="*/ 530352 w 778285"/>
              <a:gd name="connsiteY4" fmla="*/ 1389888 h 138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285" h="1389888">
                <a:moveTo>
                  <a:pt x="0" y="0"/>
                </a:moveTo>
                <a:cubicBezTo>
                  <a:pt x="167640" y="11430"/>
                  <a:pt x="335280" y="22860"/>
                  <a:pt x="457200" y="109728"/>
                </a:cubicBezTo>
                <a:cubicBezTo>
                  <a:pt x="579120" y="196596"/>
                  <a:pt x="681228" y="374904"/>
                  <a:pt x="731520" y="521208"/>
                </a:cubicBezTo>
                <a:cubicBezTo>
                  <a:pt x="781812" y="667512"/>
                  <a:pt x="792480" y="842772"/>
                  <a:pt x="758952" y="987552"/>
                </a:cubicBezTo>
                <a:cubicBezTo>
                  <a:pt x="725424" y="1132332"/>
                  <a:pt x="627888" y="1261110"/>
                  <a:pt x="530352" y="1389888"/>
                </a:cubicBezTo>
              </a:path>
            </a:pathLst>
          </a:custGeom>
          <a:noFill/>
          <a:ln w="19050" cap="flat">
            <a:solidFill>
              <a:srgbClr val="00549A"/>
            </a:solidFill>
            <a:prstDash val="dash"/>
            <a:miter lim="400000"/>
            <a:headEnd type="none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defTabSz="914400" latinLnBrk="1" hangingPunct="0"/>
            <a:endParaRPr lang="en-CA" sz="1800">
              <a:solidFill>
                <a:srgbClr val="000000"/>
              </a:solidFill>
            </a:endParaRPr>
          </a:p>
        </p:txBody>
      </p:sp>
      <p:pic>
        <p:nvPicPr>
          <p:cNvPr id="23" name="Graphique 162">
            <a:extLst>
              <a:ext uri="{FF2B5EF4-FFF2-40B4-BE49-F238E27FC236}">
                <a16:creationId xmlns:a16="http://schemas.microsoft.com/office/drawing/2014/main" id="{F99EEB29-1D23-43BA-A53C-B943E615D919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2"/>
              </a:ext>
            </a:extLst>
          </a:blip>
          <a:stretch>
            <a:fillRect/>
          </a:stretch>
        </p:blipFill>
        <p:spPr>
          <a:xfrm>
            <a:off x="6467116" y="3715558"/>
            <a:ext cx="274320" cy="274320"/>
          </a:xfrm>
          <a:prstGeom prst="rect">
            <a:avLst/>
          </a:prstGeom>
        </p:spPr>
      </p:pic>
      <p:pic>
        <p:nvPicPr>
          <p:cNvPr id="30" name="Picture 29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4AB29DA3-C0C1-5B48-8920-EDA6E705A798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86" y="4477032"/>
            <a:ext cx="274320" cy="274320"/>
          </a:xfrm>
          <a:prstGeom prst="rect">
            <a:avLst/>
          </a:prstGeom>
        </p:spPr>
      </p:pic>
      <p:pic>
        <p:nvPicPr>
          <p:cNvPr id="24" name="Graphique 171">
            <a:extLst>
              <a:ext uri="{FF2B5EF4-FFF2-40B4-BE49-F238E27FC236}">
                <a16:creationId xmlns:a16="http://schemas.microsoft.com/office/drawing/2014/main" id="{46B1D156-98C1-4BB0-AB86-D04AA5233778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6467116" y="4091517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842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“</a:t>
            </a:r>
            <a:r>
              <a:rPr lang="en-CA" b="0" dirty="0" smtClean="0"/>
              <a:t>A journalist </a:t>
            </a:r>
            <a:r>
              <a:rPr lang="en-CA" b="0" dirty="0"/>
              <a:t>at CTV </a:t>
            </a:r>
            <a:r>
              <a:rPr lang="en-CA" b="0" dirty="0" smtClean="0"/>
              <a:t>News”</a:t>
            </a:r>
            <a:endParaRPr lang="en-CA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889695" y="1993068"/>
            <a:ext cx="223690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Be a Bell Media producer and journalist - VJ!</a:t>
            </a:r>
            <a:endParaRPr kumimoji="0" lang="en-CA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44244" y="1580312"/>
            <a:ext cx="3324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On </a:t>
            </a: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the day of a journalist at CTV News</a:t>
            </a:r>
            <a:endParaRPr kumimoji="0" lang="en-CA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8043" y="4490367"/>
            <a:ext cx="1219886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get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ngaged 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218" name="Picture 2" descr="Bell Media – Logos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68" y="1347784"/>
            <a:ext cx="2140160" cy="52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What Does a TV Producer Do? | Pan American Televi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34" y="1099296"/>
            <a:ext cx="3901893" cy="203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211657" y="1157626"/>
            <a:ext cx="3389382" cy="318036"/>
          </a:xfrm>
          <a:prstGeom prst="rect">
            <a:avLst/>
          </a:prstGeom>
          <a:solidFill>
            <a:srgbClr val="00549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Helvetica Light"/>
              </a:rPr>
              <a:t>TOPIC</a:t>
            </a: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77240" y="5568588"/>
            <a:ext cx="10506456" cy="502920"/>
          </a:xfrm>
          <a:prstGeom prst="rightArrow">
            <a:avLst/>
          </a:prstGeom>
          <a:solidFill>
            <a:srgbClr val="00549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1581" y="5699503"/>
            <a:ext cx="410369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Day -1  </a:t>
            </a:r>
            <a:endParaRPr kumimoji="0" lang="en-CA" sz="9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4238" y="4809049"/>
            <a:ext cx="16298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4"/>
              </a:rPr>
              <a:t>Student apply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4"/>
              </a:rPr>
              <a:t>for a journalist position at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4"/>
              </a:rPr>
              <a:t>CTV</a:t>
            </a:r>
          </a:p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4"/>
              </a:rPr>
              <a:t>(online </a:t>
            </a:r>
            <a:r>
              <a:rPr kumimoji="0" lang="en-CA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hlinkClick r:id="rId4"/>
              </a:rPr>
              <a:t>form application)</a:t>
            </a:r>
            <a:endParaRPr kumimoji="0" lang="en-CA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95347" y="4655161"/>
            <a:ext cx="1706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Email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is sent out to all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students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with assignment for that week watch and/or reading the news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30779" y="5699503"/>
            <a:ext cx="436017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Day 0  </a:t>
            </a:r>
            <a:endParaRPr kumimoji="0" lang="en-CA" sz="9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4" name="Footer Placeholder 10">
            <a:extLst>
              <a:ext uri="{FF2B5EF4-FFF2-40B4-BE49-F238E27FC236}">
                <a16:creationId xmlns:a16="http://schemas.microsoft.com/office/drawing/2014/main" id="{6DB7151F-4597-5646-B081-2CB080D0B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2017449" cy="342758"/>
          </a:xfrm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2021 01  |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CONFIDENTIAL</a:t>
            </a:r>
            <a:endParaRPr kumimoji="0" lang="en-CA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25" name="Slide Number Placeholder 11">
            <a:extLst>
              <a:ext uri="{FF2B5EF4-FFF2-40B4-BE49-F238E27FC236}">
                <a16:creationId xmlns:a16="http://schemas.microsoft.com/office/drawing/2014/main" id="{964A4428-30EF-334D-BE9B-0F26DF078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</p:spPr>
        <p:txBody>
          <a:bodyPr/>
          <a:lstStyle/>
          <a:p>
            <a:pPr marL="0" marR="0" lvl="0" indent="0" algn="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AD9A54-35F8-422C-B0B5-6218E94B3DF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6094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222" name="Picture 6" descr="File:CTV News.svg - Wikimedia Comm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164" y="2463867"/>
            <a:ext cx="1691534" cy="81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791931" y="4340472"/>
            <a:ext cx="992259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get Ready 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346512" y="4501273"/>
            <a:ext cx="13633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Students will receive a certification from Bell on the completion of the activity</a:t>
            </a:r>
            <a:endParaRPr kumimoji="0" lang="en-CA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52820" y="5699503"/>
            <a:ext cx="474489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Day 1-3 </a:t>
            </a:r>
            <a:endParaRPr kumimoji="0" lang="en-CA" sz="9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29815" y="4182665"/>
            <a:ext cx="1051570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Get Started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559232" y="5821211"/>
            <a:ext cx="1448886" cy="0"/>
          </a:xfrm>
          <a:prstGeom prst="straightConnector1">
            <a:avLst/>
          </a:prstGeom>
          <a:noFill/>
          <a:ln w="9525" cap="flat">
            <a:solidFill>
              <a:schemeClr val="bg1"/>
            </a:solidFill>
            <a:prstDash val="dash"/>
            <a:miter lim="400000"/>
            <a:headEnd type="arrow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217" name="Rectangle 9216"/>
          <p:cNvSpPr/>
          <p:nvPr/>
        </p:nvSpPr>
        <p:spPr>
          <a:xfrm>
            <a:off x="7054931" y="4501273"/>
            <a:ext cx="237862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Student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attend the showcase: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Pitch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for their story idea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Showcase their story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Share two learnings</a:t>
            </a:r>
            <a:endParaRPr kumimoji="0" lang="en-CA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Brief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overview of their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experience</a:t>
            </a:r>
            <a:endParaRPr kumimoji="0" lang="en-CA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51992" y="5104468"/>
            <a:ext cx="715159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50800" rIns="0" bIns="50800" rtlCol="0" anchor="ctr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Get it Done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26236" y="5707434"/>
            <a:ext cx="436017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Day 4  </a:t>
            </a:r>
            <a:endParaRPr kumimoji="0" lang="en-CA" sz="9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5476791" y="5825484"/>
            <a:ext cx="2557134" cy="0"/>
          </a:xfrm>
          <a:prstGeom prst="straightConnector1">
            <a:avLst/>
          </a:prstGeom>
          <a:noFill/>
          <a:ln w="9525" cap="flat">
            <a:solidFill>
              <a:schemeClr val="bg1"/>
            </a:solidFill>
            <a:prstDash val="dash"/>
            <a:miter lim="400000"/>
            <a:headEnd type="arrow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Isosceles Triangle 48"/>
          <p:cNvSpPr/>
          <p:nvPr/>
        </p:nvSpPr>
        <p:spPr>
          <a:xfrm rot="10800000">
            <a:off x="1158083" y="5389914"/>
            <a:ext cx="317363" cy="27432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sp>
        <p:nvSpPr>
          <p:cNvPr id="50" name="Isosceles Triangle 49"/>
          <p:cNvSpPr/>
          <p:nvPr/>
        </p:nvSpPr>
        <p:spPr>
          <a:xfrm rot="10800000">
            <a:off x="3090106" y="5389914"/>
            <a:ext cx="317363" cy="27432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5080087" y="5389913"/>
            <a:ext cx="317363" cy="27432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8085563" y="5389913"/>
            <a:ext cx="317363" cy="27432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sp>
        <p:nvSpPr>
          <p:cNvPr id="55" name="Isosceles Triangle 54"/>
          <p:cNvSpPr/>
          <p:nvPr/>
        </p:nvSpPr>
        <p:spPr>
          <a:xfrm rot="10800000">
            <a:off x="9869527" y="5389913"/>
            <a:ext cx="317363" cy="27432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772160" y="4181495"/>
            <a:ext cx="944169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Showcase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487195" y="4191000"/>
            <a:ext cx="1082027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Certification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452032" y="4501273"/>
            <a:ext cx="15734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Students will learn how to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do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their pitch, their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Story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ideas and the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steps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to </a:t>
            </a: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get the story together for a </a:t>
            </a:r>
            <a:r>
              <a:rPr kumimoji="0" lang="en-CA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showcase</a:t>
            </a:r>
            <a:endParaRPr kumimoji="0" lang="en-CA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10200" y="5697616"/>
            <a:ext cx="436017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Day 4  </a:t>
            </a:r>
            <a:endParaRPr kumimoji="0" lang="en-CA" sz="9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61" name="Straight Arrow Connector 60"/>
          <p:cNvCxnSpPr>
            <a:stCxn id="41" idx="3"/>
            <a:endCxn id="60" idx="1"/>
          </p:cNvCxnSpPr>
          <p:nvPr/>
        </p:nvCxnSpPr>
        <p:spPr>
          <a:xfrm flipV="1">
            <a:off x="8462253" y="5818162"/>
            <a:ext cx="1347947" cy="9818"/>
          </a:xfrm>
          <a:prstGeom prst="straightConnector1">
            <a:avLst/>
          </a:prstGeom>
          <a:noFill/>
          <a:ln w="9525" cap="flat">
            <a:solidFill>
              <a:schemeClr val="bg1"/>
            </a:solidFill>
            <a:prstDash val="dash"/>
            <a:miter lim="400000"/>
            <a:headEnd type="arrow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4" name="TextBox 63"/>
          <p:cNvSpPr txBox="1"/>
          <p:nvPr/>
        </p:nvSpPr>
        <p:spPr>
          <a:xfrm>
            <a:off x="8893875" y="5707434"/>
            <a:ext cx="522579" cy="225703"/>
          </a:xfrm>
          <a:prstGeom prst="rect">
            <a:avLst/>
          </a:prstGeom>
          <a:solidFill>
            <a:srgbClr val="00549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Same day </a:t>
            </a:r>
            <a:endParaRPr kumimoji="0" lang="en-CA" sz="800" b="0" i="1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230" name="Folded Corner 9229"/>
          <p:cNvSpPr/>
          <p:nvPr/>
        </p:nvSpPr>
        <p:spPr>
          <a:xfrm>
            <a:off x="10772203" y="4616545"/>
            <a:ext cx="896112" cy="564256"/>
          </a:xfrm>
          <a:prstGeom prst="foldedCorner">
            <a:avLst/>
          </a:prstGeom>
          <a:solidFill>
            <a:schemeClr val="bg1"/>
          </a:solidFill>
          <a:ln w="12700" cap="flat">
            <a:solidFill>
              <a:srgbClr val="00549A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pic>
        <p:nvPicPr>
          <p:cNvPr id="66" name="Picture 2" descr="Bell Media – Logos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754" y="4673326"/>
            <a:ext cx="364932" cy="8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1" name="Curved Up Ribbon 9230"/>
          <p:cNvSpPr/>
          <p:nvPr/>
        </p:nvSpPr>
        <p:spPr>
          <a:xfrm>
            <a:off x="10799524" y="4802063"/>
            <a:ext cx="824324" cy="279757"/>
          </a:xfrm>
          <a:prstGeom prst="ellipseRibbon2">
            <a:avLst>
              <a:gd name="adj1" fmla="val 47131"/>
              <a:gd name="adj2" fmla="val 68488"/>
              <a:gd name="adj3" fmla="val 125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49A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Helvetica Light"/>
              </a:rPr>
              <a:t>Certification</a:t>
            </a:r>
            <a:endParaRPr kumimoji="0" lang="en-CA" sz="600" b="0" i="0" u="none" strike="noStrike" kern="1200" cap="none" spc="0" normalizeH="0" baseline="0" noProof="0" dirty="0">
              <a:ln>
                <a:noFill/>
              </a:ln>
              <a:solidFill>
                <a:srgbClr val="00549A"/>
              </a:solidFill>
              <a:effectLst/>
              <a:uLnTx/>
              <a:uFillTx/>
              <a:latin typeface="Arial"/>
              <a:ea typeface="+mn-ea"/>
              <a:cs typeface="+mn-cs"/>
              <a:sym typeface="Helvetica Light"/>
            </a:endParaRPr>
          </a:p>
        </p:txBody>
      </p:sp>
      <p:pic>
        <p:nvPicPr>
          <p:cNvPr id="9232" name="Picture 8" descr="Www Online Click Address Bar Svg Png Icon Free Download (#527759) -  OnlineWebFonts.CO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13" y="4123271"/>
            <a:ext cx="804545" cy="36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3" name="Picture 10" descr="Online Classes Icon of Glyph style - Available in SVG, PNG, EPS, AI &amp; Icon  font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320" y="3683340"/>
            <a:ext cx="550048" cy="55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2" descr="Online class - Free computer icon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806" y="3646764"/>
            <a:ext cx="584875" cy="58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5" name="Rectangle 9234"/>
          <p:cNvSpPr/>
          <p:nvPr/>
        </p:nvSpPr>
        <p:spPr>
          <a:xfrm>
            <a:off x="8003620" y="6121027"/>
            <a:ext cx="22474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Students can </a:t>
            </a:r>
            <a:r>
              <a:rPr kumimoji="0" lang="en-CA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invite anyone to participate in the group showcase</a:t>
            </a:r>
          </a:p>
        </p:txBody>
      </p:sp>
      <p:sp>
        <p:nvSpPr>
          <p:cNvPr id="9236" name="Left Brace 9235"/>
          <p:cNvSpPr/>
          <p:nvPr/>
        </p:nvSpPr>
        <p:spPr>
          <a:xfrm rot="16200000">
            <a:off x="9073633" y="4885835"/>
            <a:ext cx="119260" cy="2299060"/>
          </a:xfrm>
          <a:prstGeom prst="leftBrace">
            <a:avLst>
              <a:gd name="adj1" fmla="val 122491"/>
              <a:gd name="adj2" fmla="val 50000"/>
            </a:avLst>
          </a:prstGeom>
          <a:noFill/>
          <a:ln w="25400" cap="flat">
            <a:solidFill>
              <a:srgbClr val="00549A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237" name="Picture 14" descr="Email Icon Large Envelope | Ikon gratis, Clip art, Foto abstrak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236" y="4066403"/>
            <a:ext cx="368097" cy="26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16" descr="Celebration Icons - Download Free Vector Icons | Noun Projec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109" y="3728072"/>
            <a:ext cx="501684" cy="50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0" name="Picture 20" descr="Microphone Icon – Free Download, PNG and Vecto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21" y="4769116"/>
            <a:ext cx="347699" cy="34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7134" y="2615764"/>
            <a:ext cx="1082026" cy="518091"/>
          </a:xfrm>
          <a:prstGeom prst="rect">
            <a:avLst/>
          </a:prstGeom>
          <a:ln w="12700">
            <a:solidFill>
              <a:srgbClr val="00549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M focus</a:t>
            </a:r>
          </a:p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</a:rPr>
              <a:t>Technology &amp; Art</a:t>
            </a:r>
            <a:endParaRPr kumimoji="0" lang="en-CA" sz="1100" b="0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2200" y="5963148"/>
            <a:ext cx="1099660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algn="l"/>
            <a:r>
              <a:rPr lang="en-CA" sz="1200" b="1" kern="0" dirty="0" smtClean="0"/>
              <a:t>December 17th</a:t>
            </a:r>
            <a:endParaRPr lang="en-US" sz="1200" b="1" kern="0" dirty="0" smtClean="0"/>
          </a:p>
        </p:txBody>
      </p:sp>
      <p:sp>
        <p:nvSpPr>
          <p:cNvPr id="56" name="TextBox 55"/>
          <p:cNvSpPr txBox="1"/>
          <p:nvPr/>
        </p:nvSpPr>
        <p:spPr>
          <a:xfrm>
            <a:off x="983836" y="5948526"/>
            <a:ext cx="1005083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algn="l"/>
            <a:r>
              <a:rPr lang="en-CA" sz="1200" b="1" kern="0" dirty="0" smtClean="0"/>
              <a:t>December 1st</a:t>
            </a:r>
            <a:endParaRPr lang="en-US" sz="1200" b="1" kern="0" dirty="0" smtClean="0"/>
          </a:p>
        </p:txBody>
      </p:sp>
      <p:sp>
        <p:nvSpPr>
          <p:cNvPr id="62" name="TextBox 61"/>
          <p:cNvSpPr txBox="1"/>
          <p:nvPr/>
        </p:nvSpPr>
        <p:spPr>
          <a:xfrm>
            <a:off x="4979320" y="5963148"/>
            <a:ext cx="647613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algn="l"/>
            <a:r>
              <a:rPr lang="en-CA" sz="1200" b="1" kern="0" dirty="0" smtClean="0"/>
              <a:t>Jan 2022</a:t>
            </a:r>
            <a:endParaRPr lang="en-US" sz="1200" b="1" kern="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8812419" y="6433924"/>
            <a:ext cx="647613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50800" rIns="0" bIns="50800" rtlCol="0" anchor="ctr">
            <a:spAutoFit/>
          </a:bodyPr>
          <a:lstStyle/>
          <a:p>
            <a:pPr algn="l"/>
            <a:r>
              <a:rPr lang="en-CA" sz="1200" b="1" kern="0" dirty="0" smtClean="0"/>
              <a:t>Jan 2022</a:t>
            </a:r>
            <a:endParaRPr lang="en-US" sz="1200" b="1" kern="0" dirty="0" smtClean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3530434" y="5821211"/>
            <a:ext cx="1448886" cy="0"/>
          </a:xfrm>
          <a:prstGeom prst="straightConnector1">
            <a:avLst/>
          </a:prstGeom>
          <a:noFill/>
          <a:ln w="9525" cap="flat">
            <a:solidFill>
              <a:schemeClr val="bg1"/>
            </a:solidFill>
            <a:prstDash val="dash"/>
            <a:miter lim="400000"/>
            <a:headEnd type="arrow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7035654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rocheleau\Desktop\Slide\d6a9a118fa405b5d05e96bd01fbee5c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r="24885"/>
          <a:stretch/>
        </p:blipFill>
        <p:spPr bwMode="auto">
          <a:xfrm>
            <a:off x="10732957" y="2744550"/>
            <a:ext cx="1307864" cy="336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1/2 Day Program – </a:t>
            </a:r>
            <a:r>
              <a:rPr lang="en-US" b="0" dirty="0" smtClean="0"/>
              <a:t>Morning Schedule</a:t>
            </a:r>
            <a:endParaRPr lang="en-CA" b="0" dirty="0"/>
          </a:p>
        </p:txBody>
      </p:sp>
      <p:sp>
        <p:nvSpPr>
          <p:cNvPr id="13" name="Rectangle 12"/>
          <p:cNvSpPr/>
          <p:nvPr/>
        </p:nvSpPr>
        <p:spPr>
          <a:xfrm>
            <a:off x="895266" y="1076872"/>
            <a:ext cx="514231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Attendance: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Virtually (using Google Meets)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Other tools: </a:t>
            </a:r>
            <a:r>
              <a:rPr kumimoji="0" lang="en-C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Kahoot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(quizzes, games, videos) &amp; </a:t>
            </a:r>
            <a:r>
              <a:rPr kumimoji="0" lang="en-CA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White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Board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Number of Participants: 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10-13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Curriculum:  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1 week prior student are asked to apply for a journalist position at CTV </a:t>
            </a:r>
            <a:r>
              <a:rPr kumimoji="0" lang="en-CA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(online form application)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1 week prior to starting at CTV News an email is sent out to all the students with assignment for that week watch and/or reading the news.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r>
              <a:rPr lang="en-CA" sz="1400" b="1" dirty="0">
                <a:solidFill>
                  <a:srgbClr val="000000"/>
                </a:solidFill>
              </a:rPr>
              <a:t>Day 1 AM – starts at 8:30am to 11:45am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Video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- Brief overview of Bell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Trivia Game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Test their existing knowledge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Group Discussion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– The solar system of Bell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Discussion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Diversity and Inclusion at Bell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Video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The 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history of TV, Cinema and Radio science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Discussion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- Story pitching during morning stand up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Video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How to find a story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Video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A day in the life of a CTV reporter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Discussion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Equipment needed for your story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84021" y="2537189"/>
            <a:ext cx="59300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rgbClr val="000000"/>
                </a:solidFill>
              </a:rPr>
              <a:t>BREAK – 10-15 minutes</a:t>
            </a:r>
          </a:p>
          <a:p>
            <a:r>
              <a:rPr lang="en-CA" sz="1400" b="1" dirty="0" smtClean="0">
                <a:solidFill>
                  <a:srgbClr val="000000"/>
                </a:solidFill>
              </a:rPr>
              <a:t>Video</a:t>
            </a:r>
            <a:r>
              <a:rPr lang="en-CA" sz="1400" dirty="0" smtClean="0">
                <a:solidFill>
                  <a:srgbClr val="000000"/>
                </a:solidFill>
              </a:rPr>
              <a:t> </a:t>
            </a:r>
            <a:r>
              <a:rPr lang="en-CA" sz="1400" dirty="0">
                <a:solidFill>
                  <a:srgbClr val="000000"/>
                </a:solidFill>
              </a:rPr>
              <a:t>– Writing for reporters 101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Game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Brainstorming news stories ideas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Exercise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collaborative white boarding session (optional)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Discussion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- Shooting and transferring your video for editing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Video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IPhone Mobile Journalist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Discussion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Editing your story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Video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– Overview of on specific editing app for iPad 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400" b="1" dirty="0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01" y="4981835"/>
            <a:ext cx="1136536" cy="11365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066007" y="5319270"/>
            <a:ext cx="2166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At 12:00pm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8" name="Footer Placeholder 10">
            <a:extLst>
              <a:ext uri="{FF2B5EF4-FFF2-40B4-BE49-F238E27FC236}">
                <a16:creationId xmlns:a16="http://schemas.microsoft.com/office/drawing/2014/main" id="{6DB7151F-4597-5646-B081-2CB080D0B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2017449" cy="342758"/>
          </a:xfrm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2021 01  |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CONFIDENTIAL</a:t>
            </a:r>
            <a:endParaRPr kumimoji="0" lang="en-CA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19" name="Slide Number Placeholder 11">
            <a:extLst>
              <a:ext uri="{FF2B5EF4-FFF2-40B4-BE49-F238E27FC236}">
                <a16:creationId xmlns:a16="http://schemas.microsoft.com/office/drawing/2014/main" id="{964A4428-30EF-334D-BE9B-0F26DF078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</p:spPr>
        <p:txBody>
          <a:bodyPr/>
          <a:lstStyle/>
          <a:p>
            <a:pPr marL="0" marR="0" lvl="0" indent="0" algn="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AD9A54-35F8-422C-B0B5-6218E94B3DF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6094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48496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rocheleau\Desktop\Slide\d6a9a118fa405b5d05e96bd01fbee5c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r="24885"/>
          <a:stretch/>
        </p:blipFill>
        <p:spPr bwMode="auto">
          <a:xfrm>
            <a:off x="10732957" y="2744550"/>
            <a:ext cx="1307864" cy="336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1/2 Day Program – </a:t>
            </a:r>
            <a:r>
              <a:rPr lang="en-US" b="0" dirty="0" smtClean="0"/>
              <a:t>Morning Schedule</a:t>
            </a:r>
            <a:endParaRPr lang="en-CA" b="0" dirty="0"/>
          </a:p>
        </p:txBody>
      </p:sp>
      <p:sp>
        <p:nvSpPr>
          <p:cNvPr id="13" name="Rectangle 12"/>
          <p:cNvSpPr/>
          <p:nvPr/>
        </p:nvSpPr>
        <p:spPr>
          <a:xfrm>
            <a:off x="895266" y="1076872"/>
            <a:ext cx="514231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Attendance: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Virtually (using Google Meets)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Other tools: </a:t>
            </a:r>
            <a:r>
              <a:rPr kumimoji="0" lang="en-C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Kahoot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(quizzes, games, videos) &amp; </a:t>
            </a:r>
            <a:r>
              <a:rPr kumimoji="0" lang="en-CA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White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Board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Number of Participants: 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10-13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Curriculum:  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1 week prior student are asked to apply for a journalist position at CTV </a:t>
            </a:r>
            <a:r>
              <a:rPr kumimoji="0" lang="en-CA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(online form application)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1 week prior to starting at CTV News an email is sent out to all the students with assignment for that week watch and/or reading the news.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r>
              <a:rPr lang="en-CA" sz="1400" b="1" dirty="0">
                <a:solidFill>
                  <a:srgbClr val="000000"/>
                </a:solidFill>
              </a:rPr>
              <a:t>Day </a:t>
            </a:r>
            <a:r>
              <a:rPr lang="en-CA" sz="1400" b="1" dirty="0" smtClean="0">
                <a:solidFill>
                  <a:srgbClr val="000000"/>
                </a:solidFill>
              </a:rPr>
              <a:t>2 </a:t>
            </a:r>
            <a:r>
              <a:rPr lang="en-CA" sz="1400" b="1" dirty="0">
                <a:solidFill>
                  <a:srgbClr val="000000"/>
                </a:solidFill>
              </a:rPr>
              <a:t>AM – starts at </a:t>
            </a:r>
            <a:r>
              <a:rPr lang="en-CA" sz="1400" b="1" dirty="0" smtClean="0">
                <a:solidFill>
                  <a:srgbClr val="000000"/>
                </a:solidFill>
              </a:rPr>
              <a:t>8:30am </a:t>
            </a:r>
            <a:r>
              <a:rPr lang="en-CA" sz="1400" b="1" dirty="0">
                <a:solidFill>
                  <a:srgbClr val="000000"/>
                </a:solidFill>
              </a:rPr>
              <a:t>to </a:t>
            </a:r>
            <a:r>
              <a:rPr lang="en-CA" sz="1400" b="1" dirty="0" smtClean="0">
                <a:solidFill>
                  <a:srgbClr val="000000"/>
                </a:solidFill>
              </a:rPr>
              <a:t>11:45am</a:t>
            </a:r>
            <a:endParaRPr lang="en-CA" sz="1400" b="1" dirty="0">
              <a:solidFill>
                <a:srgbClr val="000000"/>
              </a:solidFill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>
              <a:defRPr/>
            </a:pPr>
            <a:r>
              <a:rPr lang="en-CA" sz="1400" b="1" dirty="0">
                <a:solidFill>
                  <a:srgbClr val="000000"/>
                </a:solidFill>
              </a:rPr>
              <a:t>Trivia</a:t>
            </a:r>
            <a:r>
              <a:rPr lang="en-CA" sz="1400" dirty="0">
                <a:solidFill>
                  <a:srgbClr val="000000"/>
                </a:solidFill>
              </a:rPr>
              <a:t> – review of </a:t>
            </a:r>
            <a:r>
              <a:rPr lang="en-CA" sz="1400" dirty="0" smtClean="0">
                <a:solidFill>
                  <a:srgbClr val="000000"/>
                </a:solidFill>
              </a:rPr>
              <a:t>yesterday’s </a:t>
            </a:r>
            <a:r>
              <a:rPr lang="en-CA" sz="1400" dirty="0">
                <a:solidFill>
                  <a:srgbClr val="000000"/>
                </a:solidFill>
              </a:rPr>
              <a:t>learnings</a:t>
            </a:r>
          </a:p>
          <a:p>
            <a:pPr lvl="0">
              <a:defRPr/>
            </a:pPr>
            <a:r>
              <a:rPr lang="en-CA" sz="1400" b="1" dirty="0" smtClean="0">
                <a:solidFill>
                  <a:srgbClr val="000000"/>
                </a:solidFill>
              </a:rPr>
              <a:t>Discussion</a:t>
            </a:r>
            <a:r>
              <a:rPr lang="en-CA" sz="1400" dirty="0" smtClean="0">
                <a:solidFill>
                  <a:srgbClr val="000000"/>
                </a:solidFill>
              </a:rPr>
              <a:t> </a:t>
            </a:r>
            <a:r>
              <a:rPr lang="en-CA" sz="1400" dirty="0">
                <a:solidFill>
                  <a:srgbClr val="000000"/>
                </a:solidFill>
              </a:rPr>
              <a:t>– Filing your story back the station </a:t>
            </a: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Discussion</a:t>
            </a:r>
            <a:r>
              <a:rPr lang="en-CA" sz="1400" dirty="0">
                <a:solidFill>
                  <a:srgbClr val="000000"/>
                </a:solidFill>
              </a:rPr>
              <a:t> – Transcoding, Encoding &amp; Decoding video files</a:t>
            </a: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Discussion</a:t>
            </a:r>
            <a:r>
              <a:rPr lang="en-CA" sz="1400" dirty="0">
                <a:solidFill>
                  <a:srgbClr val="000000"/>
                </a:solidFill>
              </a:rPr>
              <a:t> – Transmission path in broadcasting</a:t>
            </a: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Trivia</a:t>
            </a:r>
            <a:r>
              <a:rPr lang="en-CA" sz="1400" dirty="0">
                <a:solidFill>
                  <a:srgbClr val="000000"/>
                </a:solidFill>
              </a:rPr>
              <a:t> – Women engineers</a:t>
            </a: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Trivia</a:t>
            </a:r>
            <a:r>
              <a:rPr lang="en-CA" sz="1400" dirty="0">
                <a:solidFill>
                  <a:srgbClr val="000000"/>
                </a:solidFill>
              </a:rPr>
              <a:t> – Girls in Broadcasting</a:t>
            </a: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Video</a:t>
            </a:r>
            <a:r>
              <a:rPr lang="en-CA" sz="1400" dirty="0">
                <a:solidFill>
                  <a:srgbClr val="000000"/>
                </a:solidFill>
              </a:rPr>
              <a:t> – Women in television and film</a:t>
            </a: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Video</a:t>
            </a:r>
            <a:r>
              <a:rPr lang="en-CA" sz="1400" dirty="0">
                <a:solidFill>
                  <a:srgbClr val="000000"/>
                </a:solidFill>
              </a:rPr>
              <a:t> – Movies made by women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8846" y="2354716"/>
            <a:ext cx="427411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rgbClr val="000000"/>
                </a:solidFill>
              </a:rPr>
              <a:t>BREAK – 10-15 minutes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b="1" dirty="0" smtClean="0">
                <a:solidFill>
                  <a:srgbClr val="000000"/>
                </a:solidFill>
                <a:latin typeface="Arial"/>
              </a:rPr>
              <a:t>Working Groups: </a:t>
            </a:r>
            <a:r>
              <a:rPr lang="en-CA" sz="1400" dirty="0" smtClean="0">
                <a:solidFill>
                  <a:srgbClr val="000000"/>
                </a:solidFill>
                <a:latin typeface="Arial"/>
              </a:rPr>
              <a:t>Break into groups to start brainstorming their stories.</a:t>
            </a:r>
            <a:endParaRPr lang="en-CA" sz="1400" b="1" dirty="0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400" b="1" dirty="0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8" name="Footer Placeholder 10">
            <a:extLst>
              <a:ext uri="{FF2B5EF4-FFF2-40B4-BE49-F238E27FC236}">
                <a16:creationId xmlns:a16="http://schemas.microsoft.com/office/drawing/2014/main" id="{6DB7151F-4597-5646-B081-2CB080D0B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2017449" cy="342758"/>
          </a:xfrm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2021 01  |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CONFIDENTIAL</a:t>
            </a:r>
            <a:endParaRPr kumimoji="0" lang="en-CA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19" name="Slide Number Placeholder 11">
            <a:extLst>
              <a:ext uri="{FF2B5EF4-FFF2-40B4-BE49-F238E27FC236}">
                <a16:creationId xmlns:a16="http://schemas.microsoft.com/office/drawing/2014/main" id="{964A4428-30EF-334D-BE9B-0F26DF078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</p:spPr>
        <p:txBody>
          <a:bodyPr/>
          <a:lstStyle/>
          <a:p>
            <a:pPr marL="0" marR="0" lvl="0" indent="0" algn="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AD9A54-35F8-422C-B0B5-6218E94B3DF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6094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46" y="3663692"/>
            <a:ext cx="1136536" cy="11365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84152" y="4001127"/>
            <a:ext cx="2166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At 12:00pm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17970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1/2 </a:t>
            </a:r>
            <a:r>
              <a:rPr lang="en-US" dirty="0"/>
              <a:t>Day Program – </a:t>
            </a:r>
            <a:r>
              <a:rPr lang="en-US" b="0" dirty="0" smtClean="0"/>
              <a:t>Day 3 Schedule and Showcase</a:t>
            </a:r>
            <a:endParaRPr lang="en-CA" dirty="0"/>
          </a:p>
        </p:txBody>
      </p:sp>
      <p:sp>
        <p:nvSpPr>
          <p:cNvPr id="13" name="Footer Placeholder 10">
            <a:extLst>
              <a:ext uri="{FF2B5EF4-FFF2-40B4-BE49-F238E27FC236}">
                <a16:creationId xmlns:a16="http://schemas.microsoft.com/office/drawing/2014/main" id="{6DB7151F-4597-5646-B081-2CB080D0B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319" y="6353457"/>
            <a:ext cx="2017449" cy="342758"/>
          </a:xfrm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2021 01  |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CONFIDENTIAL</a:t>
            </a:r>
            <a:endParaRPr kumimoji="0" lang="en-CA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964A4428-30EF-334D-BE9B-0F26DF078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655" y="6353457"/>
            <a:ext cx="423664" cy="342758"/>
          </a:xfrm>
        </p:spPr>
        <p:txBody>
          <a:bodyPr/>
          <a:lstStyle/>
          <a:p>
            <a:pPr marL="0" marR="0" lvl="0" indent="0" algn="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AD9A54-35F8-422C-B0B5-6218E94B3DF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6094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9235" y="1025151"/>
            <a:ext cx="4798897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Day 3 AM – starts at 8:30am – 11:45am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Review of day 1-2 learnings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Separate into working groups or individually</a:t>
            </a:r>
            <a:r>
              <a:rPr kumimoji="0" lang="en-CA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to continue working on their stories</a:t>
            </a: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Each student will participate in;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Their Pitch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Their Story ideas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The steps they will take to get the story together for a showcase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1400" dirty="0">
              <a:solidFill>
                <a:srgbClr val="000000"/>
              </a:solidFill>
              <a:latin typeface="Arial"/>
            </a:endParaRPr>
          </a:p>
          <a:p>
            <a:pPr lvl="0">
              <a:defRPr/>
            </a:pPr>
            <a:r>
              <a:rPr lang="en-CA" sz="1400" dirty="0" smtClean="0">
                <a:solidFill>
                  <a:srgbClr val="000000"/>
                </a:solidFill>
              </a:rPr>
              <a:t>(</a:t>
            </a:r>
            <a:r>
              <a:rPr lang="en-CA" sz="1400" dirty="0">
                <a:solidFill>
                  <a:srgbClr val="000000"/>
                </a:solidFill>
              </a:rPr>
              <a:t>they can use theirs or parents cellphone to </a:t>
            </a:r>
            <a:r>
              <a:rPr lang="en-CA" sz="1400" dirty="0" smtClean="0">
                <a:solidFill>
                  <a:srgbClr val="000000"/>
                </a:solidFill>
              </a:rPr>
              <a:t>record video, </a:t>
            </a:r>
            <a:r>
              <a:rPr lang="en-CA" sz="1400" dirty="0">
                <a:solidFill>
                  <a:srgbClr val="000000"/>
                </a:solidFill>
              </a:rPr>
              <a:t>they can design/draw story boards, they can use real cameras, picture collage can work as </a:t>
            </a:r>
            <a:r>
              <a:rPr lang="en-CA" sz="1400" dirty="0" smtClean="0">
                <a:solidFill>
                  <a:srgbClr val="000000"/>
                </a:solidFill>
              </a:rPr>
              <a:t>well – this assignment really only needs paper and crayon)</a:t>
            </a:r>
            <a:endParaRPr lang="en-CA" sz="1400" dirty="0">
              <a:solidFill>
                <a:srgbClr val="000000"/>
              </a:solidFill>
            </a:endParaRP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62188" y="990601"/>
            <a:ext cx="58950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r>
              <a:rPr kumimoji="0" lang="en-C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Day 4 AM </a:t>
            </a:r>
            <a:r>
              <a:rPr lang="en-CA" sz="1400" b="1" dirty="0">
                <a:solidFill>
                  <a:srgbClr val="000000"/>
                </a:solidFill>
              </a:rPr>
              <a:t>– starts at 8:30am to </a:t>
            </a:r>
            <a:r>
              <a:rPr lang="en-CA" sz="1400" b="1" dirty="0" smtClean="0">
                <a:solidFill>
                  <a:srgbClr val="000000"/>
                </a:solidFill>
              </a:rPr>
              <a:t>11:45am  </a:t>
            </a:r>
            <a:r>
              <a:rPr lang="en-CA" sz="1400" b="1" dirty="0">
                <a:solidFill>
                  <a:srgbClr val="000000"/>
                </a:solidFill>
              </a:rPr>
              <a:t>***SHOWCASE DAY</a:t>
            </a:r>
            <a:r>
              <a:rPr lang="en-CA" sz="1400" b="1" dirty="0" smtClean="0">
                <a:solidFill>
                  <a:srgbClr val="000000"/>
                </a:solidFill>
              </a:rPr>
              <a:t>*** </a:t>
            </a:r>
            <a:endParaRPr lang="en-CA" sz="1400" b="1" dirty="0">
              <a:solidFill>
                <a:srgbClr val="000000"/>
              </a:solidFill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Student will attend and can invite anyone to participate in the group showcase.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Each student will have a max </a:t>
            </a:r>
            <a:r>
              <a:rPr kumimoji="0" lang="en-CA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5 minutes </a:t>
            </a: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to explain the following;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their pitch for their story idea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Showcase their story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Give us 2 learnings they have come away with.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 brief overview of their experience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1400" dirty="0">
              <a:solidFill>
                <a:srgbClr val="000000"/>
              </a:solidFill>
              <a:latin typeface="Arial"/>
            </a:endParaRPr>
          </a:p>
          <a:p>
            <a:pPr lvl="0">
              <a:defRPr/>
            </a:pPr>
            <a:endParaRPr lang="en-CA" sz="1400" b="1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CA" sz="1400" b="1" dirty="0">
                <a:solidFill>
                  <a:srgbClr val="000000"/>
                </a:solidFill>
              </a:rPr>
              <a:t>The students will be given 1-2 weeks to complete this task and the goal is to have a presentation ready for a morning showcase where parents and teachers are invited to attend.</a:t>
            </a:r>
          </a:p>
          <a:p>
            <a:pPr marL="171450" marR="0" lvl="0" indent="-17145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32" y="4862466"/>
            <a:ext cx="2648472" cy="14909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11893" y="5371118"/>
            <a:ext cx="589503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50800" rIns="0" bIns="50800" rtlCol="0" anchor="ctr">
            <a:spAutoFit/>
          </a:bodyPr>
          <a:lstStyle/>
          <a:p>
            <a:pPr algn="l"/>
            <a:r>
              <a:rPr lang="en-CA" kern="0" dirty="0" smtClean="0"/>
              <a:t>If you are interested; </a:t>
            </a:r>
            <a:r>
              <a:rPr lang="en-CA" kern="0" dirty="0" smtClean="0">
                <a:hlinkClick r:id="rId3"/>
              </a:rPr>
              <a:t>apply here</a:t>
            </a:r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1537522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ext_MASTER">
  <a:themeElements>
    <a:clrScheme name="Bell Brand Colors">
      <a:dk1>
        <a:srgbClr val="000000"/>
      </a:dk1>
      <a:lt1>
        <a:srgbClr val="FFFFFF"/>
      </a:lt1>
      <a:dk2>
        <a:srgbClr val="555555"/>
      </a:dk2>
      <a:lt2>
        <a:srgbClr val="00549A"/>
      </a:lt2>
      <a:accent1>
        <a:srgbClr val="003778"/>
      </a:accent1>
      <a:accent2>
        <a:srgbClr val="999999"/>
      </a:accent2>
      <a:accent3>
        <a:srgbClr val="E1E1E1"/>
      </a:accent3>
      <a:accent4>
        <a:srgbClr val="F2F2F2"/>
      </a:accent4>
      <a:accent5>
        <a:srgbClr val="C2CEDF"/>
      </a:accent5>
      <a:accent6>
        <a:srgbClr val="FFFFFF"/>
      </a:accent6>
      <a:hlink>
        <a:srgbClr val="00549A"/>
      </a:hlink>
      <a:folHlink>
        <a:srgbClr val="00549A"/>
      </a:folHlink>
    </a:clrScheme>
    <a:fontScheme name="Custom 1">
      <a:majorFont>
        <a:latin typeface="BellSlim Black"/>
        <a:ea typeface="Montserrat Bold"/>
        <a:cs typeface="Montserrat Bold"/>
      </a:majorFont>
      <a:minorFont>
        <a:latin typeface="Arial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12700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a14="http://schemas.microsoft.com/office/mac/drawingml/2011/main" val="1"/>
          </a:ext>
        </a:extLst>
      </a:spPr>
      <a:bodyPr wrap="square" lIns="0" tIns="50800" rIns="0" bIns="50800" anchor="ctr">
        <a:spAutoFit/>
      </a:bodyPr>
      <a:lstStyle>
        <a:defPPr algn="l">
          <a:defRPr kern="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Text_MASTER">
  <a:themeElements>
    <a:clrScheme name="Bell Brand Colors">
      <a:dk1>
        <a:srgbClr val="000000"/>
      </a:dk1>
      <a:lt1>
        <a:srgbClr val="FFFFFF"/>
      </a:lt1>
      <a:dk2>
        <a:srgbClr val="555555"/>
      </a:dk2>
      <a:lt2>
        <a:srgbClr val="00549A"/>
      </a:lt2>
      <a:accent1>
        <a:srgbClr val="003778"/>
      </a:accent1>
      <a:accent2>
        <a:srgbClr val="999999"/>
      </a:accent2>
      <a:accent3>
        <a:srgbClr val="E1E1E1"/>
      </a:accent3>
      <a:accent4>
        <a:srgbClr val="F2F2F2"/>
      </a:accent4>
      <a:accent5>
        <a:srgbClr val="C2CEDF"/>
      </a:accent5>
      <a:accent6>
        <a:srgbClr val="FFFFFF"/>
      </a:accent6>
      <a:hlink>
        <a:srgbClr val="00549A"/>
      </a:hlink>
      <a:folHlink>
        <a:srgbClr val="00549A"/>
      </a:folHlink>
    </a:clrScheme>
    <a:fontScheme name="Custom 1">
      <a:majorFont>
        <a:latin typeface="BellSlim Black"/>
        <a:ea typeface="Montserrat Bold"/>
        <a:cs typeface="Montserrat Bold"/>
      </a:majorFont>
      <a:minorFont>
        <a:latin typeface="Arial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12700">
          <a:miter lim="400000"/>
        </a:ln>
        <a:extLst>
          <a:ext uri="{C572A759-6A51-4108-AA02-DFA0A04FC94B}">
            <ma14:wrappingTextBoxFlag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0" tIns="50800" rIns="0" bIns="50800" anchor="ctr">
        <a:spAutoFit/>
      </a:bodyPr>
      <a:lstStyle>
        <a:defPPr algn="l">
          <a:defRPr kern="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4E97EA1308369B44AE4670BA66AAA822" ma:contentTypeVersion="2" ma:contentTypeDescription="" ma:contentTypeScope="" ma:versionID="96082ac92b3b2554453dc6ace02f332c">
  <xsd:schema xmlns:xsd="http://www.w3.org/2001/XMLSchema" xmlns:xs="http://www.w3.org/2001/XMLSchema" xmlns:p="http://schemas.microsoft.com/office/2006/metadata/properties" xmlns:ns2="affb6821-7fa8-4e1e-b3ec-8701b46d0346" targetNamespace="http://schemas.microsoft.com/office/2006/metadata/properties" ma:root="true" ma:fieldsID="df268bda86ece10bf8dc654e59c59d25" ns2:_="">
    <xsd:import namespace="affb6821-7fa8-4e1e-b3ec-8701b46d0346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b6821-7fa8-4e1e-b3ec-8701b46d0346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Description xmlns="affb6821-7fa8-4e1e-b3ec-8701b46d0346" xsi:nil="true"/>
    <Document_x0020_Owner xmlns="affb6821-7fa8-4e1e-b3ec-8701b46d0346">Linda Muffitt</Document_x0020_Owner>
    <Document_x0020_Author_x0028_s_x0029_ xmlns="affb6821-7fa8-4e1e-b3ec-8701b46d0346" xsi:nil="true"/>
    <WWW_x0020_Content xmlns="affb6821-7fa8-4e1e-b3ec-8701b46d0346">No</WWW_x0020_Content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da38764-73fe-4aa7-94d1-653e61076ba6">eSpW81297500-1-25680</_dlc_DocId>
    <_dlc_DocIdUrl xmlns="bda38764-73fe-4aa7-94d1-653e61076ba6">
      <Url>http://espace.int.bell.ca/workspaces/Brand/_layouts/DocIdRedir.aspx?ID=eSpW81297500-1-25680</Url>
      <Description>eSpW81297500-1-25680</Description>
    </_dlc_DocIdUrl>
  </documentManagement>
</p:properties>
</file>

<file path=customXml/itemProps1.xml><?xml version="1.0" encoding="utf-8"?>
<ds:datastoreItem xmlns:ds="http://schemas.openxmlformats.org/officeDocument/2006/customXml" ds:itemID="{7A91EAAD-F81A-4706-B62D-1270153E93D6}"/>
</file>

<file path=customXml/itemProps2.xml><?xml version="1.0" encoding="utf-8"?>
<ds:datastoreItem xmlns:ds="http://schemas.openxmlformats.org/officeDocument/2006/customXml" ds:itemID="{AD7C54CD-DE37-4A0D-8E54-D02B368F1202}"/>
</file>

<file path=customXml/itemProps3.xml><?xml version="1.0" encoding="utf-8"?>
<ds:datastoreItem xmlns:ds="http://schemas.openxmlformats.org/officeDocument/2006/customXml" ds:itemID="{E653C746-7F75-4687-B0BA-6EBAE7D21D81}"/>
</file>

<file path=customXml/itemProps4.xml><?xml version="1.0" encoding="utf-8"?>
<ds:datastoreItem xmlns:ds="http://schemas.openxmlformats.org/officeDocument/2006/customXml" ds:itemID="{AD7C54CD-DE37-4A0D-8E54-D02B368F1202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da38764-73fe-4aa7-94d1-653e61076ba6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45854</TotalTime>
  <Words>879</Words>
  <Application>Microsoft Office PowerPoint</Application>
  <PresentationFormat>Widescreen</PresentationFormat>
  <Paragraphs>145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ＭＳ Ｐゴシック</vt:lpstr>
      <vt:lpstr>Arial</vt:lpstr>
      <vt:lpstr>Calibri</vt:lpstr>
      <vt:lpstr>Courier New</vt:lpstr>
      <vt:lpstr>Helvetica Light</vt:lpstr>
      <vt:lpstr>Montserrat Bold</vt:lpstr>
      <vt:lpstr>System Font Regular</vt:lpstr>
      <vt:lpstr>Text_MASTER</vt:lpstr>
      <vt:lpstr>1_Text_MASTER</vt:lpstr>
      <vt:lpstr>think-cell Slide</vt:lpstr>
      <vt:lpstr>PowerPoint Presentation</vt:lpstr>
      <vt:lpstr>PowerPoint Presentation</vt:lpstr>
      <vt:lpstr>“A journalist at CTV News”</vt:lpstr>
      <vt:lpstr>1/2 Day Program – Morning Schedule</vt:lpstr>
      <vt:lpstr>1/2 Day Program – Morning Schedule</vt:lpstr>
      <vt:lpstr>1/2 Day Program – Day 3 Schedule and Showcase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 Network Steam</dc:title>
  <dc:creator>Frederic Blache</dc:creator>
  <cp:keywords>Bell, Steam</cp:keywords>
  <cp:lastModifiedBy>Muffitt, Linda</cp:lastModifiedBy>
  <cp:revision>995</cp:revision>
  <dcterms:created xsi:type="dcterms:W3CDTF">2020-01-09T19:55:19Z</dcterms:created>
  <dcterms:modified xsi:type="dcterms:W3CDTF">2021-11-30T19:59:17Z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4bd348c7-9523-4d30-abfd-0de8f94bd31f</vt:lpwstr>
  </property>
  <property fmtid="{D5CDD505-2E9C-101B-9397-08002B2CF9AE}" pid="3" name="ContentTypeId">
    <vt:lpwstr>0x010100EA4BA40101B6AA4DB2B44F01F8A02F5E004E97EA1308369B44AE4670BA66AAA822</vt:lpwstr>
  </property>
</Properties>
</file>